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7" r:id="rId2"/>
    <p:sldId id="258" r:id="rId3"/>
    <p:sldId id="259" r:id="rId4"/>
    <p:sldId id="261" r:id="rId5"/>
    <p:sldId id="262" r:id="rId6"/>
    <p:sldId id="265" r:id="rId7"/>
    <p:sldId id="266" r:id="rId8"/>
    <p:sldId id="263" r:id="rId9"/>
    <p:sldId id="267" r:id="rId10"/>
    <p:sldId id="268" r:id="rId11"/>
    <p:sldId id="270" r:id="rId12"/>
    <p:sldId id="271" r:id="rId13"/>
    <p:sldId id="272" r:id="rId14"/>
    <p:sldId id="273" r:id="rId15"/>
    <p:sldId id="264" r:id="rId16"/>
    <p:sldId id="26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181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gif>
</file>

<file path=ppt/media/image10.PNG>
</file>

<file path=ppt/media/image11.PNG>
</file>

<file path=ppt/media/image12.PNG>
</file>

<file path=ppt/media/image13.gif>
</file>

<file path=ppt/media/image14.gif>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A6E7AA-0578-4AB6-A4D1-6ADA5A8C1819}" type="datetimeFigureOut">
              <a:rPr lang="en-US" smtClean="0"/>
              <a:t>9/28/2021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2B41F-BB9D-4150-8443-41AAE76F073C}" type="slidenum">
              <a:rPr lang="en-US" smtClean="0"/>
              <a:t>‹#›</a:t>
            </a:fld>
            <a:endParaRPr lang="en-US"/>
          </a:p>
        </p:txBody>
      </p:sp>
    </p:spTree>
    <p:extLst>
      <p:ext uri="{BB962C8B-B14F-4D97-AF65-F5344CB8AC3E}">
        <p14:creationId xmlns:p14="http://schemas.microsoft.com/office/powerpoint/2010/main" val="9143827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F385435-7540-4A6C-B6CC-7E75E88A1F94}" type="datetime1">
              <a:rPr lang="en-US" smtClean="0"/>
              <a:t>9/28/2021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D096D5-D92C-46C5-ABAE-B494110E28E1}" type="slidenum">
              <a:rPr lang="en-US" smtClean="0"/>
              <a:t>‹#›</a:t>
            </a:fld>
            <a:endParaRPr lang="en-US"/>
          </a:p>
        </p:txBody>
      </p:sp>
    </p:spTree>
    <p:extLst>
      <p:ext uri="{BB962C8B-B14F-4D97-AF65-F5344CB8AC3E}">
        <p14:creationId xmlns:p14="http://schemas.microsoft.com/office/powerpoint/2010/main" val="294217188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496A75-866D-4E33-9825-189DB550D10C}" type="datetime1">
              <a:rPr lang="en-US" smtClean="0"/>
              <a:t>9/28/2021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D096D5-D92C-46C5-ABAE-B494110E28E1}" type="slidenum">
              <a:rPr lang="en-US" smtClean="0"/>
              <a:t>‹#›</a:t>
            </a:fld>
            <a:endParaRPr lang="en-US"/>
          </a:p>
        </p:txBody>
      </p:sp>
    </p:spTree>
    <p:extLst>
      <p:ext uri="{BB962C8B-B14F-4D97-AF65-F5344CB8AC3E}">
        <p14:creationId xmlns:p14="http://schemas.microsoft.com/office/powerpoint/2010/main" val="1633435933"/>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7AB731-3AAD-45DA-8954-57A5E1EA1B09}" type="datetime1">
              <a:rPr lang="en-US" smtClean="0"/>
              <a:t>9/28/2021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D096D5-D92C-46C5-ABAE-B494110E28E1}" type="slidenum">
              <a:rPr lang="en-US" smtClean="0"/>
              <a:t>‹#›</a:t>
            </a:fld>
            <a:endParaRPr lang="en-US"/>
          </a:p>
        </p:txBody>
      </p:sp>
    </p:spTree>
    <p:extLst>
      <p:ext uri="{BB962C8B-B14F-4D97-AF65-F5344CB8AC3E}">
        <p14:creationId xmlns:p14="http://schemas.microsoft.com/office/powerpoint/2010/main" val="241587784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7B38EC-DB7F-4741-820A-97864088940D}" type="datetime1">
              <a:rPr lang="en-US" smtClean="0"/>
              <a:t>9/28/2021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D096D5-D92C-46C5-ABAE-B494110E28E1}" type="slidenum">
              <a:rPr lang="en-US" smtClean="0"/>
              <a:t>‹#›</a:t>
            </a:fld>
            <a:endParaRPr lang="en-US"/>
          </a:p>
        </p:txBody>
      </p:sp>
    </p:spTree>
    <p:extLst>
      <p:ext uri="{BB962C8B-B14F-4D97-AF65-F5344CB8AC3E}">
        <p14:creationId xmlns:p14="http://schemas.microsoft.com/office/powerpoint/2010/main" val="124102900"/>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DFE8BA-139C-4632-912D-E3EF2CD74D40}" type="datetime1">
              <a:rPr lang="en-US" smtClean="0"/>
              <a:t>9/28/2021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D096D5-D92C-46C5-ABAE-B494110E28E1}" type="slidenum">
              <a:rPr lang="en-US" smtClean="0"/>
              <a:t>‹#›</a:t>
            </a:fld>
            <a:endParaRPr lang="en-US"/>
          </a:p>
        </p:txBody>
      </p:sp>
    </p:spTree>
    <p:extLst>
      <p:ext uri="{BB962C8B-B14F-4D97-AF65-F5344CB8AC3E}">
        <p14:creationId xmlns:p14="http://schemas.microsoft.com/office/powerpoint/2010/main" val="4036285992"/>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9DE5899-CC00-464B-80FC-99DBD7FCB312}" type="datetime1">
              <a:rPr lang="en-US" smtClean="0"/>
              <a:t>9/28/2021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D096D5-D92C-46C5-ABAE-B494110E28E1}" type="slidenum">
              <a:rPr lang="en-US" smtClean="0"/>
              <a:t>‹#›</a:t>
            </a:fld>
            <a:endParaRPr lang="en-US"/>
          </a:p>
        </p:txBody>
      </p:sp>
    </p:spTree>
    <p:extLst>
      <p:ext uri="{BB962C8B-B14F-4D97-AF65-F5344CB8AC3E}">
        <p14:creationId xmlns:p14="http://schemas.microsoft.com/office/powerpoint/2010/main" val="2405686627"/>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1D9AF2-8ADE-4BA7-AD8A-67C45133B581}" type="datetime1">
              <a:rPr lang="en-US" smtClean="0"/>
              <a:t>9/28/2021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D096D5-D92C-46C5-ABAE-B494110E28E1}" type="slidenum">
              <a:rPr lang="en-US" smtClean="0"/>
              <a:t>‹#›</a:t>
            </a:fld>
            <a:endParaRPr lang="en-US"/>
          </a:p>
        </p:txBody>
      </p:sp>
    </p:spTree>
    <p:extLst>
      <p:ext uri="{BB962C8B-B14F-4D97-AF65-F5344CB8AC3E}">
        <p14:creationId xmlns:p14="http://schemas.microsoft.com/office/powerpoint/2010/main" val="346988648"/>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BB135D-62FD-4DA2-8A8E-A6BAC58C5195}" type="datetime1">
              <a:rPr lang="en-US" smtClean="0"/>
              <a:t>9/28/2021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D096D5-D92C-46C5-ABAE-B494110E28E1}" type="slidenum">
              <a:rPr lang="en-US" smtClean="0"/>
              <a:t>‹#›</a:t>
            </a:fld>
            <a:endParaRPr lang="en-US"/>
          </a:p>
        </p:txBody>
      </p:sp>
    </p:spTree>
    <p:extLst>
      <p:ext uri="{BB962C8B-B14F-4D97-AF65-F5344CB8AC3E}">
        <p14:creationId xmlns:p14="http://schemas.microsoft.com/office/powerpoint/2010/main" val="102792052"/>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2B0ED2-5EAF-4A93-94D5-F5AF2A5D1E23}" type="datetime1">
              <a:rPr lang="en-US" smtClean="0"/>
              <a:t>9/28/2021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D096D5-D92C-46C5-ABAE-B494110E28E1}" type="slidenum">
              <a:rPr lang="en-US" smtClean="0"/>
              <a:t>‹#›</a:t>
            </a:fld>
            <a:endParaRPr lang="en-US"/>
          </a:p>
        </p:txBody>
      </p:sp>
    </p:spTree>
    <p:extLst>
      <p:ext uri="{BB962C8B-B14F-4D97-AF65-F5344CB8AC3E}">
        <p14:creationId xmlns:p14="http://schemas.microsoft.com/office/powerpoint/2010/main" val="2189853332"/>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A3A7385-A077-47F4-9848-216BA3C66098}" type="datetime1">
              <a:rPr lang="en-US" smtClean="0"/>
              <a:t>9/28/2021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D096D5-D92C-46C5-ABAE-B494110E28E1}" type="slidenum">
              <a:rPr lang="en-US" smtClean="0"/>
              <a:t>‹#›</a:t>
            </a:fld>
            <a:endParaRPr lang="en-US"/>
          </a:p>
        </p:txBody>
      </p:sp>
    </p:spTree>
    <p:extLst>
      <p:ext uri="{BB962C8B-B14F-4D97-AF65-F5344CB8AC3E}">
        <p14:creationId xmlns:p14="http://schemas.microsoft.com/office/powerpoint/2010/main" val="1368708047"/>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D57B7C-DF17-41CF-BDF9-CDE921499586}" type="datetime1">
              <a:rPr lang="en-US" smtClean="0"/>
              <a:t>9/28/2021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D096D5-D92C-46C5-ABAE-B494110E28E1}" type="slidenum">
              <a:rPr lang="en-US" smtClean="0"/>
              <a:t>‹#›</a:t>
            </a:fld>
            <a:endParaRPr lang="en-US"/>
          </a:p>
        </p:txBody>
      </p:sp>
    </p:spTree>
    <p:extLst>
      <p:ext uri="{BB962C8B-B14F-4D97-AF65-F5344CB8AC3E}">
        <p14:creationId xmlns:p14="http://schemas.microsoft.com/office/powerpoint/2010/main" val="1364494518"/>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BF42A5-60C4-45E2-88CF-D8D7F2DECC98}" type="datetime1">
              <a:rPr lang="en-US" smtClean="0"/>
              <a:t>9/28/2021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D096D5-D92C-46C5-ABAE-B494110E28E1}" type="slidenum">
              <a:rPr lang="en-US" smtClean="0"/>
              <a:t>‹#›</a:t>
            </a:fld>
            <a:endParaRPr lang="en-US"/>
          </a:p>
        </p:txBody>
      </p:sp>
    </p:spTree>
    <p:extLst>
      <p:ext uri="{BB962C8B-B14F-4D97-AF65-F5344CB8AC3E}">
        <p14:creationId xmlns:p14="http://schemas.microsoft.com/office/powerpoint/2010/main" val="329109758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2AADB7E2-280F-4545-916E-1809A115BF80}"/>
              </a:ext>
            </a:extLst>
          </p:cNvPr>
          <p:cNvGrpSpPr/>
          <p:nvPr/>
        </p:nvGrpSpPr>
        <p:grpSpPr>
          <a:xfrm>
            <a:off x="-310896" y="0"/>
            <a:ext cx="12502896" cy="6858000"/>
            <a:chOff x="292608" y="0"/>
            <a:chExt cx="12502896" cy="6858000"/>
          </a:xfrm>
        </p:grpSpPr>
        <p:pic>
          <p:nvPicPr>
            <p:cNvPr id="4" name="Picture 3">
              <a:extLst>
                <a:ext uri="{FF2B5EF4-FFF2-40B4-BE49-F238E27FC236}">
                  <a16:creationId xmlns:a16="http://schemas.microsoft.com/office/drawing/2014/main" id="{3769A9D4-4F83-47BB-9057-4971CD8486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608" y="0"/>
              <a:ext cx="8787384" cy="6858000"/>
            </a:xfrm>
            <a:prstGeom prst="rect">
              <a:avLst/>
            </a:prstGeom>
          </p:spPr>
        </p:pic>
        <p:sp>
          <p:nvSpPr>
            <p:cNvPr id="5" name="Rectangle 4">
              <a:extLst>
                <a:ext uri="{FF2B5EF4-FFF2-40B4-BE49-F238E27FC236}">
                  <a16:creationId xmlns:a16="http://schemas.microsoft.com/office/drawing/2014/main" id="{5957077B-F650-4163-8B13-DECC2E3BC1B3}"/>
                </a:ext>
              </a:extLst>
            </p:cNvPr>
            <p:cNvSpPr/>
            <p:nvPr/>
          </p:nvSpPr>
          <p:spPr>
            <a:xfrm>
              <a:off x="8787384" y="0"/>
              <a:ext cx="4008120" cy="6858000"/>
            </a:xfrm>
            <a:prstGeom prst="rect">
              <a:avLst/>
            </a:prstGeom>
            <a:solidFill>
              <a:srgbClr val="1A18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A1819"/>
                </a:solidFill>
              </a:endParaRPr>
            </a:p>
          </p:txBody>
        </p:sp>
      </p:grpSp>
      <p:sp>
        <p:nvSpPr>
          <p:cNvPr id="7" name="Rectangle 6">
            <a:extLst>
              <a:ext uri="{FF2B5EF4-FFF2-40B4-BE49-F238E27FC236}">
                <a16:creationId xmlns:a16="http://schemas.microsoft.com/office/drawing/2014/main" id="{F41DF6A9-7E94-40FC-A109-1E52244CA9C5}"/>
              </a:ext>
            </a:extLst>
          </p:cNvPr>
          <p:cNvSpPr/>
          <p:nvPr/>
        </p:nvSpPr>
        <p:spPr>
          <a:xfrm>
            <a:off x="8558784" y="1123737"/>
            <a:ext cx="3383280" cy="2240280"/>
          </a:xfrm>
          <a:prstGeom prst="rect">
            <a:avLst/>
          </a:prstGeom>
          <a:solidFill>
            <a:srgbClr val="1A181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b="1" dirty="0">
                <a:latin typeface="Fira Code" panose="020B0809050000020004" pitchFamily="49" charset="0"/>
                <a:ea typeface="Fira Code" panose="020B0809050000020004" pitchFamily="49" charset="0"/>
                <a:cs typeface="Fira Code" panose="020B0809050000020004" pitchFamily="49" charset="0"/>
              </a:rPr>
              <a:t>Presented To</a:t>
            </a:r>
          </a:p>
          <a:p>
            <a:pPr algn="ctr"/>
            <a:r>
              <a:rPr lang="en-SG" dirty="0" err="1">
                <a:latin typeface="Fira Code" panose="020B0809050000020004" pitchFamily="49" charset="0"/>
                <a:ea typeface="Fira Code" panose="020B0809050000020004" pitchFamily="49" charset="0"/>
                <a:cs typeface="Fira Code" panose="020B0809050000020004" pitchFamily="49" charset="0"/>
              </a:rPr>
              <a:t>Tasniya</a:t>
            </a:r>
            <a:r>
              <a:rPr lang="en-SG" dirty="0">
                <a:latin typeface="Fira Code" panose="020B0809050000020004" pitchFamily="49" charset="0"/>
                <a:ea typeface="Fira Code" panose="020B0809050000020004" pitchFamily="49" charset="0"/>
                <a:cs typeface="Fira Code" panose="020B0809050000020004" pitchFamily="49" charset="0"/>
              </a:rPr>
              <a:t> Ahmed</a:t>
            </a:r>
          </a:p>
          <a:p>
            <a:pPr algn="ctr"/>
            <a:r>
              <a:rPr lang="en-SG" dirty="0">
                <a:latin typeface="Fira Code" panose="020B0809050000020004" pitchFamily="49" charset="0"/>
                <a:ea typeface="Fira Code" panose="020B0809050000020004" pitchFamily="49" charset="0"/>
                <a:cs typeface="Fira Code" panose="020B0809050000020004" pitchFamily="49" charset="0"/>
              </a:rPr>
              <a:t>Lecturer Of IIT, NSTU</a:t>
            </a:r>
            <a:endParaRPr lang="en-US" dirty="0">
              <a:latin typeface="Fira Code" panose="020B0809050000020004" pitchFamily="49" charset="0"/>
              <a:ea typeface="Fira Code" panose="020B0809050000020004" pitchFamily="49" charset="0"/>
              <a:cs typeface="Fira Code" panose="020B0809050000020004" pitchFamily="49" charset="0"/>
            </a:endParaRPr>
          </a:p>
        </p:txBody>
      </p:sp>
      <p:sp>
        <p:nvSpPr>
          <p:cNvPr id="8" name="Rectangle 7">
            <a:extLst>
              <a:ext uri="{FF2B5EF4-FFF2-40B4-BE49-F238E27FC236}">
                <a16:creationId xmlns:a16="http://schemas.microsoft.com/office/drawing/2014/main" id="{F4670C96-7F6E-4C4F-AEEC-415A4BB9BD69}"/>
              </a:ext>
            </a:extLst>
          </p:cNvPr>
          <p:cNvSpPr/>
          <p:nvPr/>
        </p:nvSpPr>
        <p:spPr>
          <a:xfrm>
            <a:off x="8537448" y="3997231"/>
            <a:ext cx="3383280" cy="2240280"/>
          </a:xfrm>
          <a:prstGeom prst="rect">
            <a:avLst/>
          </a:prstGeom>
          <a:solidFill>
            <a:srgbClr val="1A181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b="1" dirty="0">
                <a:latin typeface="Fira Code" panose="020B0809050000020004" pitchFamily="49" charset="0"/>
                <a:ea typeface="Fira Code" panose="020B0809050000020004" pitchFamily="49" charset="0"/>
                <a:cs typeface="Fira Code" panose="020B0809050000020004" pitchFamily="49" charset="0"/>
              </a:rPr>
              <a:t>Presented By</a:t>
            </a:r>
          </a:p>
          <a:p>
            <a:pPr algn="ctr"/>
            <a:r>
              <a:rPr lang="en-SG" dirty="0">
                <a:latin typeface="Fira Code" panose="020B0809050000020004" pitchFamily="49" charset="0"/>
                <a:ea typeface="Fira Code" panose="020B0809050000020004" pitchFamily="49" charset="0"/>
                <a:cs typeface="Fira Code" panose="020B0809050000020004" pitchFamily="49" charset="0"/>
              </a:rPr>
              <a:t>Name: Md Mynuddin</a:t>
            </a:r>
          </a:p>
          <a:p>
            <a:pPr algn="ctr"/>
            <a:r>
              <a:rPr lang="en-SG" dirty="0">
                <a:latin typeface="Fira Code" panose="020B0809050000020004" pitchFamily="49" charset="0"/>
                <a:ea typeface="Fira Code" panose="020B0809050000020004" pitchFamily="49" charset="0"/>
                <a:cs typeface="Fira Code" panose="020B0809050000020004" pitchFamily="49" charset="0"/>
              </a:rPr>
              <a:t>ID: ASH1825007M</a:t>
            </a:r>
            <a:endParaRPr lang="en-US" dirty="0">
              <a:latin typeface="Fira Code" panose="020B0809050000020004" pitchFamily="49" charset="0"/>
              <a:ea typeface="Fira Code" panose="020B0809050000020004" pitchFamily="49" charset="0"/>
              <a:cs typeface="Fira Code" panose="020B0809050000020004" pitchFamily="49" charset="0"/>
            </a:endParaRPr>
          </a:p>
          <a:p>
            <a:pPr algn="ctr"/>
            <a:r>
              <a:rPr lang="en-US" dirty="0">
                <a:latin typeface="Fira Code" panose="020B0809050000020004" pitchFamily="49" charset="0"/>
                <a:ea typeface="Fira Code" panose="020B0809050000020004" pitchFamily="49" charset="0"/>
                <a:cs typeface="Fira Code" panose="020B0809050000020004" pitchFamily="49" charset="0"/>
              </a:rPr>
              <a:t>Name: </a:t>
            </a:r>
            <a:r>
              <a:rPr lang="en-US" dirty="0" err="1">
                <a:latin typeface="Fira Code" panose="020B0809050000020004" pitchFamily="49" charset="0"/>
                <a:ea typeface="Fira Code" panose="020B0809050000020004" pitchFamily="49" charset="0"/>
                <a:cs typeface="Fira Code" panose="020B0809050000020004" pitchFamily="49" charset="0"/>
              </a:rPr>
              <a:t>Kamruzzaman</a:t>
            </a:r>
            <a:r>
              <a:rPr lang="en-US" dirty="0">
                <a:latin typeface="Fira Code" panose="020B0809050000020004" pitchFamily="49" charset="0"/>
                <a:ea typeface="Fira Code" panose="020B0809050000020004" pitchFamily="49" charset="0"/>
                <a:cs typeface="Fira Code" panose="020B0809050000020004" pitchFamily="49" charset="0"/>
              </a:rPr>
              <a:t> </a:t>
            </a:r>
            <a:r>
              <a:rPr lang="en-US" dirty="0" err="1">
                <a:latin typeface="Fira Code" panose="020B0809050000020004" pitchFamily="49" charset="0"/>
                <a:ea typeface="Fira Code" panose="020B0809050000020004" pitchFamily="49" charset="0"/>
                <a:cs typeface="Fira Code" panose="020B0809050000020004" pitchFamily="49" charset="0"/>
              </a:rPr>
              <a:t>Sekh</a:t>
            </a:r>
            <a:endParaRPr lang="en-US" dirty="0">
              <a:latin typeface="Fira Code" panose="020B0809050000020004" pitchFamily="49" charset="0"/>
              <a:ea typeface="Fira Code" panose="020B0809050000020004" pitchFamily="49" charset="0"/>
              <a:cs typeface="Fira Code" panose="020B0809050000020004" pitchFamily="49" charset="0"/>
            </a:endParaRPr>
          </a:p>
          <a:p>
            <a:pPr algn="ctr"/>
            <a:r>
              <a:rPr lang="en-US" dirty="0">
                <a:latin typeface="Fira Code" panose="020B0809050000020004" pitchFamily="49" charset="0"/>
                <a:ea typeface="Fira Code" panose="020B0809050000020004" pitchFamily="49" charset="0"/>
                <a:cs typeface="Fira Code" panose="020B0809050000020004" pitchFamily="49" charset="0"/>
              </a:rPr>
              <a:t>ID: ASH1825035M</a:t>
            </a:r>
          </a:p>
          <a:p>
            <a:pPr algn="ctr"/>
            <a:endParaRPr lang="en-SG" dirty="0">
              <a:latin typeface="Courier New" panose="02070309020205020404" pitchFamily="49" charset="0"/>
              <a:cs typeface="Courier New" panose="02070309020205020404" pitchFamily="49" charset="0"/>
            </a:endParaRPr>
          </a:p>
        </p:txBody>
      </p:sp>
      <p:sp>
        <p:nvSpPr>
          <p:cNvPr id="10" name="Rectangle 9">
            <a:extLst>
              <a:ext uri="{FF2B5EF4-FFF2-40B4-BE49-F238E27FC236}">
                <a16:creationId xmlns:a16="http://schemas.microsoft.com/office/drawing/2014/main" id="{24CEE1FF-FBBD-4580-BB47-408E91D10CE5}"/>
              </a:ext>
            </a:extLst>
          </p:cNvPr>
          <p:cNvSpPr/>
          <p:nvPr/>
        </p:nvSpPr>
        <p:spPr>
          <a:xfrm>
            <a:off x="1464056" y="83095"/>
            <a:ext cx="8518144" cy="521208"/>
          </a:xfrm>
          <a:prstGeom prst="rect">
            <a:avLst/>
          </a:prstGeom>
          <a:noFill/>
          <a:effectLst>
            <a:outerShdw blurRad="76200" dist="12700" dir="8100000" sy="-23000" kx="8004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400" b="1" dirty="0">
                <a:latin typeface="Fira Code" panose="020B0809050000020004" pitchFamily="49" charset="0"/>
                <a:ea typeface="Fira Code" panose="020B0809050000020004" pitchFamily="49" charset="0"/>
                <a:cs typeface="Fira Code" panose="020B0809050000020004" pitchFamily="49" charset="0"/>
              </a:rPr>
              <a:t>Bicycle Rental System</a:t>
            </a:r>
            <a:endParaRPr lang="en-US" sz="2400" b="1" dirty="0">
              <a:latin typeface="Fira Code" panose="020B0809050000020004" pitchFamily="49" charset="0"/>
              <a:ea typeface="Fira Code" panose="020B0809050000020004" pitchFamily="49" charset="0"/>
              <a:cs typeface="Fira Code" panose="020B0809050000020004" pitchFamily="49" charset="0"/>
            </a:endParaRPr>
          </a:p>
        </p:txBody>
      </p:sp>
      <p:sp>
        <p:nvSpPr>
          <p:cNvPr id="11" name="Date Placeholder 10">
            <a:extLst>
              <a:ext uri="{FF2B5EF4-FFF2-40B4-BE49-F238E27FC236}">
                <a16:creationId xmlns:a16="http://schemas.microsoft.com/office/drawing/2014/main" id="{2A31EA6F-E577-49FB-8B90-73AA62AE264C}"/>
              </a:ext>
            </a:extLst>
          </p:cNvPr>
          <p:cNvSpPr>
            <a:spLocks noGrp="1"/>
          </p:cNvSpPr>
          <p:nvPr>
            <p:ph type="dt" sz="half" idx="10"/>
          </p:nvPr>
        </p:nvSpPr>
        <p:spPr/>
        <p:txBody>
          <a:bodyPr/>
          <a:lstStyle/>
          <a:p>
            <a:fld id="{279DB8AF-CE17-42C5-B46B-5261333D3F72}" type="datetime1">
              <a:rPr lang="en-US" smtClean="0"/>
              <a:t>9/28/2021</a:t>
            </a:fld>
            <a:endParaRPr lang="en-US"/>
          </a:p>
        </p:txBody>
      </p:sp>
      <p:sp>
        <p:nvSpPr>
          <p:cNvPr id="12" name="Slide Number Placeholder 11">
            <a:extLst>
              <a:ext uri="{FF2B5EF4-FFF2-40B4-BE49-F238E27FC236}">
                <a16:creationId xmlns:a16="http://schemas.microsoft.com/office/drawing/2014/main" id="{2A65EE97-7E20-4009-9A20-BF40400CCF2E}"/>
              </a:ext>
            </a:extLst>
          </p:cNvPr>
          <p:cNvSpPr>
            <a:spLocks noGrp="1"/>
          </p:cNvSpPr>
          <p:nvPr>
            <p:ph type="sldNum" sz="quarter" idx="12"/>
          </p:nvPr>
        </p:nvSpPr>
        <p:spPr/>
        <p:txBody>
          <a:bodyPr/>
          <a:lstStyle/>
          <a:p>
            <a:fld id="{5CD096D5-D92C-46C5-ABAE-B494110E28E1}" type="slidenum">
              <a:rPr lang="en-US" smtClean="0"/>
              <a:t>1</a:t>
            </a:fld>
            <a:endParaRPr lang="en-US"/>
          </a:p>
        </p:txBody>
      </p:sp>
    </p:spTree>
    <p:extLst>
      <p:ext uri="{BB962C8B-B14F-4D97-AF65-F5344CB8AC3E}">
        <p14:creationId xmlns:p14="http://schemas.microsoft.com/office/powerpoint/2010/main" val="86820376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randombar(horizontal)">
                                      <p:cBhvr>
                                        <p:cTn id="10" dur="500"/>
                                        <p:tgtEl>
                                          <p:spTgt spid="8"/>
                                        </p:tgtEl>
                                      </p:cBhvr>
                                    </p:animEffect>
                                  </p:childTnLst>
                                </p:cTn>
                              </p:par>
                              <p:par>
                                <p:cTn id="11" presetID="14" presetClass="entr" presetSubtype="1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randombar(horizontal)">
                                      <p:cBhvr>
                                        <p:cTn id="13" dur="500"/>
                                        <p:tgtEl>
                                          <p:spTgt spid="6"/>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randombar(horizontal)">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A935ED0-7D61-4D66-B436-100BE181ECF8}"/>
              </a:ext>
            </a:extLst>
          </p:cNvPr>
          <p:cNvSpPr>
            <a:spLocks noGrp="1"/>
          </p:cNvSpPr>
          <p:nvPr>
            <p:ph type="dt" sz="half" idx="10"/>
          </p:nvPr>
        </p:nvSpPr>
        <p:spPr/>
        <p:txBody>
          <a:bodyPr/>
          <a:lstStyle/>
          <a:p>
            <a:fld id="{177B38EC-DB7F-4741-820A-97864088940D}" type="datetime1">
              <a:rPr lang="en-US" smtClean="0"/>
              <a:t>9/28/2021</a:t>
            </a:fld>
            <a:endParaRPr lang="en-US"/>
          </a:p>
        </p:txBody>
      </p:sp>
      <p:sp>
        <p:nvSpPr>
          <p:cNvPr id="5" name="Slide Number Placeholder 4">
            <a:extLst>
              <a:ext uri="{FF2B5EF4-FFF2-40B4-BE49-F238E27FC236}">
                <a16:creationId xmlns:a16="http://schemas.microsoft.com/office/drawing/2014/main" id="{9F84C241-73C5-4537-95D7-217C3E3428DB}"/>
              </a:ext>
            </a:extLst>
          </p:cNvPr>
          <p:cNvSpPr>
            <a:spLocks noGrp="1"/>
          </p:cNvSpPr>
          <p:nvPr>
            <p:ph type="sldNum" sz="quarter" idx="12"/>
          </p:nvPr>
        </p:nvSpPr>
        <p:spPr/>
        <p:txBody>
          <a:bodyPr/>
          <a:lstStyle/>
          <a:p>
            <a:fld id="{5CD096D5-D92C-46C5-ABAE-B494110E28E1}" type="slidenum">
              <a:rPr lang="en-US" smtClean="0"/>
              <a:t>10</a:t>
            </a:fld>
            <a:endParaRPr lang="en-US"/>
          </a:p>
        </p:txBody>
      </p:sp>
      <p:sp>
        <p:nvSpPr>
          <p:cNvPr id="6" name="Rectangle 5">
            <a:extLst>
              <a:ext uri="{FF2B5EF4-FFF2-40B4-BE49-F238E27FC236}">
                <a16:creationId xmlns:a16="http://schemas.microsoft.com/office/drawing/2014/main" id="{E6130606-A76E-42EE-8B55-A4BA802054CC}"/>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System Feature</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pic>
        <p:nvPicPr>
          <p:cNvPr id="3" name="Picture 2">
            <a:extLst>
              <a:ext uri="{FF2B5EF4-FFF2-40B4-BE49-F238E27FC236}">
                <a16:creationId xmlns:a16="http://schemas.microsoft.com/office/drawing/2014/main" id="{BA7DA143-BD1F-4058-99B8-F2C2FEA1E8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645" y="956984"/>
            <a:ext cx="10287016" cy="4875645"/>
          </a:xfrm>
          <a:prstGeom prst="rect">
            <a:avLst/>
          </a:prstGeom>
        </p:spPr>
      </p:pic>
    </p:spTree>
    <p:extLst>
      <p:ext uri="{BB962C8B-B14F-4D97-AF65-F5344CB8AC3E}">
        <p14:creationId xmlns:p14="http://schemas.microsoft.com/office/powerpoint/2010/main" val="101949886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C372514-1A16-43D4-B18B-FC34B5871AD4}"/>
              </a:ext>
            </a:extLst>
          </p:cNvPr>
          <p:cNvSpPr>
            <a:spLocks noGrp="1"/>
          </p:cNvSpPr>
          <p:nvPr>
            <p:ph type="dt" sz="half" idx="10"/>
          </p:nvPr>
        </p:nvSpPr>
        <p:spPr/>
        <p:txBody>
          <a:bodyPr/>
          <a:lstStyle/>
          <a:p>
            <a:fld id="{177B38EC-DB7F-4741-820A-97864088940D}" type="datetime1">
              <a:rPr lang="en-US" smtClean="0"/>
              <a:t>9/28/2021</a:t>
            </a:fld>
            <a:endParaRPr lang="en-US"/>
          </a:p>
        </p:txBody>
      </p:sp>
      <p:sp>
        <p:nvSpPr>
          <p:cNvPr id="5" name="Slide Number Placeholder 4">
            <a:extLst>
              <a:ext uri="{FF2B5EF4-FFF2-40B4-BE49-F238E27FC236}">
                <a16:creationId xmlns:a16="http://schemas.microsoft.com/office/drawing/2014/main" id="{91BC88D8-8598-4AB4-B03E-D2FAE824689C}"/>
              </a:ext>
            </a:extLst>
          </p:cNvPr>
          <p:cNvSpPr>
            <a:spLocks noGrp="1"/>
          </p:cNvSpPr>
          <p:nvPr>
            <p:ph type="sldNum" sz="quarter" idx="12"/>
          </p:nvPr>
        </p:nvSpPr>
        <p:spPr/>
        <p:txBody>
          <a:bodyPr/>
          <a:lstStyle/>
          <a:p>
            <a:fld id="{5CD096D5-D92C-46C5-ABAE-B494110E28E1}" type="slidenum">
              <a:rPr lang="en-US" smtClean="0"/>
              <a:t>11</a:t>
            </a:fld>
            <a:endParaRPr lang="en-US"/>
          </a:p>
        </p:txBody>
      </p:sp>
      <p:sp>
        <p:nvSpPr>
          <p:cNvPr id="8" name="Rectangle 7">
            <a:extLst>
              <a:ext uri="{FF2B5EF4-FFF2-40B4-BE49-F238E27FC236}">
                <a16:creationId xmlns:a16="http://schemas.microsoft.com/office/drawing/2014/main" id="{5FE61E57-2D46-4A3A-94BC-F9DF8EB3010D}"/>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System Feature</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pic>
        <p:nvPicPr>
          <p:cNvPr id="10" name="Picture 9">
            <a:extLst>
              <a:ext uri="{FF2B5EF4-FFF2-40B4-BE49-F238E27FC236}">
                <a16:creationId xmlns:a16="http://schemas.microsoft.com/office/drawing/2014/main" id="{9EE4377D-0B1E-4071-A278-66A13B30A1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2974" y="1024202"/>
            <a:ext cx="10225996" cy="4808428"/>
          </a:xfrm>
          <a:prstGeom prst="rect">
            <a:avLst/>
          </a:prstGeom>
        </p:spPr>
      </p:pic>
    </p:spTree>
    <p:extLst>
      <p:ext uri="{BB962C8B-B14F-4D97-AF65-F5344CB8AC3E}">
        <p14:creationId xmlns:p14="http://schemas.microsoft.com/office/powerpoint/2010/main" val="34330398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7B112C6-5110-4E0C-B410-B8077B4FBD76}"/>
              </a:ext>
            </a:extLst>
          </p:cNvPr>
          <p:cNvSpPr>
            <a:spLocks noGrp="1"/>
          </p:cNvSpPr>
          <p:nvPr>
            <p:ph type="dt" sz="half" idx="10"/>
          </p:nvPr>
        </p:nvSpPr>
        <p:spPr/>
        <p:txBody>
          <a:bodyPr/>
          <a:lstStyle/>
          <a:p>
            <a:fld id="{177B38EC-DB7F-4741-820A-97864088940D}" type="datetime1">
              <a:rPr lang="en-US" smtClean="0"/>
              <a:t>9/28/2021</a:t>
            </a:fld>
            <a:endParaRPr lang="en-US"/>
          </a:p>
        </p:txBody>
      </p:sp>
      <p:sp>
        <p:nvSpPr>
          <p:cNvPr id="5" name="Slide Number Placeholder 4">
            <a:extLst>
              <a:ext uri="{FF2B5EF4-FFF2-40B4-BE49-F238E27FC236}">
                <a16:creationId xmlns:a16="http://schemas.microsoft.com/office/drawing/2014/main" id="{53C713C2-931F-43F6-B3BD-E3A791948FDC}"/>
              </a:ext>
            </a:extLst>
          </p:cNvPr>
          <p:cNvSpPr>
            <a:spLocks noGrp="1"/>
          </p:cNvSpPr>
          <p:nvPr>
            <p:ph type="sldNum" sz="quarter" idx="12"/>
          </p:nvPr>
        </p:nvSpPr>
        <p:spPr/>
        <p:txBody>
          <a:bodyPr/>
          <a:lstStyle/>
          <a:p>
            <a:fld id="{5CD096D5-D92C-46C5-ABAE-B494110E28E1}" type="slidenum">
              <a:rPr lang="en-US" smtClean="0"/>
              <a:t>12</a:t>
            </a:fld>
            <a:endParaRPr lang="en-US"/>
          </a:p>
        </p:txBody>
      </p:sp>
      <p:sp>
        <p:nvSpPr>
          <p:cNvPr id="6" name="Rectangle 5">
            <a:extLst>
              <a:ext uri="{FF2B5EF4-FFF2-40B4-BE49-F238E27FC236}">
                <a16:creationId xmlns:a16="http://schemas.microsoft.com/office/drawing/2014/main" id="{AED111D2-7B65-4FCD-BFCE-902A21F7C72F}"/>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System Feature</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pic>
        <p:nvPicPr>
          <p:cNvPr id="8" name="Picture 7">
            <a:extLst>
              <a:ext uri="{FF2B5EF4-FFF2-40B4-BE49-F238E27FC236}">
                <a16:creationId xmlns:a16="http://schemas.microsoft.com/office/drawing/2014/main" id="{EBB5732F-7B1A-4DC2-927F-F6258DF231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236" y="963836"/>
            <a:ext cx="10487756" cy="4913183"/>
          </a:xfrm>
          <a:prstGeom prst="rect">
            <a:avLst/>
          </a:prstGeom>
        </p:spPr>
      </p:pic>
    </p:spTree>
    <p:extLst>
      <p:ext uri="{BB962C8B-B14F-4D97-AF65-F5344CB8AC3E}">
        <p14:creationId xmlns:p14="http://schemas.microsoft.com/office/powerpoint/2010/main" val="200509449"/>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32EC481-39DE-47B3-9F80-8050C4DF40C4}"/>
              </a:ext>
            </a:extLst>
          </p:cNvPr>
          <p:cNvSpPr>
            <a:spLocks noGrp="1"/>
          </p:cNvSpPr>
          <p:nvPr>
            <p:ph type="dt" sz="half" idx="10"/>
          </p:nvPr>
        </p:nvSpPr>
        <p:spPr/>
        <p:txBody>
          <a:bodyPr/>
          <a:lstStyle/>
          <a:p>
            <a:fld id="{177B38EC-DB7F-4741-820A-97864088940D}" type="datetime1">
              <a:rPr lang="en-US" smtClean="0"/>
              <a:t>9/28/2021</a:t>
            </a:fld>
            <a:endParaRPr lang="en-US"/>
          </a:p>
        </p:txBody>
      </p:sp>
      <p:sp>
        <p:nvSpPr>
          <p:cNvPr id="5" name="Slide Number Placeholder 4">
            <a:extLst>
              <a:ext uri="{FF2B5EF4-FFF2-40B4-BE49-F238E27FC236}">
                <a16:creationId xmlns:a16="http://schemas.microsoft.com/office/drawing/2014/main" id="{FF7D2806-2014-4FBD-8B83-C3A1F356B9C9}"/>
              </a:ext>
            </a:extLst>
          </p:cNvPr>
          <p:cNvSpPr>
            <a:spLocks noGrp="1"/>
          </p:cNvSpPr>
          <p:nvPr>
            <p:ph type="sldNum" sz="quarter" idx="12"/>
          </p:nvPr>
        </p:nvSpPr>
        <p:spPr/>
        <p:txBody>
          <a:bodyPr/>
          <a:lstStyle/>
          <a:p>
            <a:fld id="{5CD096D5-D92C-46C5-ABAE-B494110E28E1}" type="slidenum">
              <a:rPr lang="en-US" smtClean="0"/>
              <a:t>13</a:t>
            </a:fld>
            <a:endParaRPr lang="en-US"/>
          </a:p>
        </p:txBody>
      </p:sp>
      <p:sp>
        <p:nvSpPr>
          <p:cNvPr id="6" name="Rectangle 5">
            <a:extLst>
              <a:ext uri="{FF2B5EF4-FFF2-40B4-BE49-F238E27FC236}">
                <a16:creationId xmlns:a16="http://schemas.microsoft.com/office/drawing/2014/main" id="{BEC3EF4D-8757-448B-9297-94B1B5903398}"/>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System Feature</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pic>
        <p:nvPicPr>
          <p:cNvPr id="8" name="Picture 7">
            <a:extLst>
              <a:ext uri="{FF2B5EF4-FFF2-40B4-BE49-F238E27FC236}">
                <a16:creationId xmlns:a16="http://schemas.microsoft.com/office/drawing/2014/main" id="{93F6EB94-D3B3-4D13-B5C9-1C18F04864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704" y="867939"/>
            <a:ext cx="10699442" cy="4946933"/>
          </a:xfrm>
          <a:prstGeom prst="rect">
            <a:avLst/>
          </a:prstGeom>
        </p:spPr>
      </p:pic>
    </p:spTree>
    <p:extLst>
      <p:ext uri="{BB962C8B-B14F-4D97-AF65-F5344CB8AC3E}">
        <p14:creationId xmlns:p14="http://schemas.microsoft.com/office/powerpoint/2010/main" val="1094278326"/>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D19517A-FD16-4D97-AB98-39F973C8D528}"/>
              </a:ext>
            </a:extLst>
          </p:cNvPr>
          <p:cNvSpPr>
            <a:spLocks noGrp="1"/>
          </p:cNvSpPr>
          <p:nvPr>
            <p:ph type="dt" sz="half" idx="10"/>
          </p:nvPr>
        </p:nvSpPr>
        <p:spPr/>
        <p:txBody>
          <a:bodyPr/>
          <a:lstStyle/>
          <a:p>
            <a:fld id="{177B38EC-DB7F-4741-820A-97864088940D}" type="datetime1">
              <a:rPr lang="en-US" smtClean="0"/>
              <a:t>9/28/2021</a:t>
            </a:fld>
            <a:endParaRPr lang="en-US"/>
          </a:p>
        </p:txBody>
      </p:sp>
      <p:sp>
        <p:nvSpPr>
          <p:cNvPr id="5" name="Slide Number Placeholder 4">
            <a:extLst>
              <a:ext uri="{FF2B5EF4-FFF2-40B4-BE49-F238E27FC236}">
                <a16:creationId xmlns:a16="http://schemas.microsoft.com/office/drawing/2014/main" id="{609C1ECA-090C-44A8-A120-1DB1719DCECB}"/>
              </a:ext>
            </a:extLst>
          </p:cNvPr>
          <p:cNvSpPr>
            <a:spLocks noGrp="1"/>
          </p:cNvSpPr>
          <p:nvPr>
            <p:ph type="sldNum" sz="quarter" idx="12"/>
          </p:nvPr>
        </p:nvSpPr>
        <p:spPr/>
        <p:txBody>
          <a:bodyPr/>
          <a:lstStyle/>
          <a:p>
            <a:fld id="{5CD096D5-D92C-46C5-ABAE-B494110E28E1}" type="slidenum">
              <a:rPr lang="en-US" smtClean="0"/>
              <a:t>14</a:t>
            </a:fld>
            <a:endParaRPr lang="en-US"/>
          </a:p>
        </p:txBody>
      </p:sp>
      <p:sp>
        <p:nvSpPr>
          <p:cNvPr id="8" name="Rectangle 7">
            <a:extLst>
              <a:ext uri="{FF2B5EF4-FFF2-40B4-BE49-F238E27FC236}">
                <a16:creationId xmlns:a16="http://schemas.microsoft.com/office/drawing/2014/main" id="{B8C4ACA6-F559-4EA1-8C91-FC48B79F2124}"/>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System Feature</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pic>
        <p:nvPicPr>
          <p:cNvPr id="10" name="Picture 9">
            <a:extLst>
              <a:ext uri="{FF2B5EF4-FFF2-40B4-BE49-F238E27FC236}">
                <a16:creationId xmlns:a16="http://schemas.microsoft.com/office/drawing/2014/main" id="{06F0CE17-3707-4C45-9774-B8EE9E7A69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580" y="910814"/>
            <a:ext cx="10723583" cy="4726508"/>
          </a:xfrm>
          <a:prstGeom prst="rect">
            <a:avLst/>
          </a:prstGeom>
        </p:spPr>
      </p:pic>
    </p:spTree>
    <p:extLst>
      <p:ext uri="{BB962C8B-B14F-4D97-AF65-F5344CB8AC3E}">
        <p14:creationId xmlns:p14="http://schemas.microsoft.com/office/powerpoint/2010/main" val="1252569795"/>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15B098C-EC47-4417-9C4B-B1571D2E5C5E}"/>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Future Feature or Functionality</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sp>
        <p:nvSpPr>
          <p:cNvPr id="5" name="Date Placeholder 4">
            <a:extLst>
              <a:ext uri="{FF2B5EF4-FFF2-40B4-BE49-F238E27FC236}">
                <a16:creationId xmlns:a16="http://schemas.microsoft.com/office/drawing/2014/main" id="{9841D105-7CE3-4B2F-8930-29C2FEB2D945}"/>
              </a:ext>
            </a:extLst>
          </p:cNvPr>
          <p:cNvSpPr>
            <a:spLocks noGrp="1"/>
          </p:cNvSpPr>
          <p:nvPr>
            <p:ph type="dt" sz="half" idx="10"/>
          </p:nvPr>
        </p:nvSpPr>
        <p:spPr/>
        <p:txBody>
          <a:bodyPr/>
          <a:lstStyle/>
          <a:p>
            <a:fld id="{7C39B144-D680-4A28-B23D-960724B547E8}" type="datetime1">
              <a:rPr lang="en-US" smtClean="0"/>
              <a:t>9/28/2021</a:t>
            </a:fld>
            <a:endParaRPr lang="en-US"/>
          </a:p>
        </p:txBody>
      </p:sp>
      <p:sp>
        <p:nvSpPr>
          <p:cNvPr id="6" name="Slide Number Placeholder 5">
            <a:extLst>
              <a:ext uri="{FF2B5EF4-FFF2-40B4-BE49-F238E27FC236}">
                <a16:creationId xmlns:a16="http://schemas.microsoft.com/office/drawing/2014/main" id="{418EA382-E99C-46AB-A616-AC8FB9535587}"/>
              </a:ext>
            </a:extLst>
          </p:cNvPr>
          <p:cNvSpPr>
            <a:spLocks noGrp="1"/>
          </p:cNvSpPr>
          <p:nvPr>
            <p:ph type="sldNum" sz="quarter" idx="12"/>
          </p:nvPr>
        </p:nvSpPr>
        <p:spPr/>
        <p:txBody>
          <a:bodyPr/>
          <a:lstStyle/>
          <a:p>
            <a:fld id="{5CD096D5-D92C-46C5-ABAE-B494110E28E1}" type="slidenum">
              <a:rPr lang="en-US" smtClean="0"/>
              <a:t>15</a:t>
            </a:fld>
            <a:endParaRPr lang="en-US"/>
          </a:p>
        </p:txBody>
      </p:sp>
      <p:sp>
        <p:nvSpPr>
          <p:cNvPr id="3" name="Rectangle 2">
            <a:extLst>
              <a:ext uri="{FF2B5EF4-FFF2-40B4-BE49-F238E27FC236}">
                <a16:creationId xmlns:a16="http://schemas.microsoft.com/office/drawing/2014/main" id="{0DDD6ABC-A0A8-4844-A24E-01E69EF07D36}"/>
              </a:ext>
            </a:extLst>
          </p:cNvPr>
          <p:cNvSpPr/>
          <p:nvPr/>
        </p:nvSpPr>
        <p:spPr>
          <a:xfrm>
            <a:off x="2104008" y="1935332"/>
            <a:ext cx="5291092" cy="30894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150000"/>
              </a:lnSpc>
              <a:buFont typeface="Wingdings" panose="05000000000000000000" pitchFamily="2" charset="2"/>
              <a:buChar char="Ø"/>
            </a:pPr>
            <a:r>
              <a:rPr lang="en-US" sz="2000" dirty="0"/>
              <a:t> User Interface Design Update. </a:t>
            </a:r>
          </a:p>
          <a:p>
            <a:pPr marL="285750" indent="-285750">
              <a:lnSpc>
                <a:spcPct val="150000"/>
              </a:lnSpc>
              <a:buFont typeface="Wingdings" panose="05000000000000000000" pitchFamily="2" charset="2"/>
              <a:buChar char="Ø"/>
            </a:pPr>
            <a:r>
              <a:rPr lang="en-US" sz="2000" dirty="0"/>
              <a:t>Payment Functionality.</a:t>
            </a:r>
          </a:p>
          <a:p>
            <a:pPr marL="285750" indent="-285750">
              <a:lnSpc>
                <a:spcPct val="150000"/>
              </a:lnSpc>
              <a:buFont typeface="Wingdings" panose="05000000000000000000" pitchFamily="2" charset="2"/>
              <a:buChar char="Ø"/>
            </a:pPr>
            <a:r>
              <a:rPr lang="en-US" sz="2000" dirty="0"/>
              <a:t>Android Application.</a:t>
            </a:r>
          </a:p>
          <a:p>
            <a:pPr marL="285750" indent="-285750">
              <a:lnSpc>
                <a:spcPct val="150000"/>
              </a:lnSpc>
              <a:buFont typeface="Wingdings" panose="05000000000000000000" pitchFamily="2" charset="2"/>
              <a:buChar char="Ø"/>
            </a:pPr>
            <a:r>
              <a:rPr lang="en-US" sz="2000" dirty="0"/>
              <a:t>Unlock By QR code Scanning Option.</a:t>
            </a:r>
          </a:p>
          <a:p>
            <a:pPr marL="285750" indent="-285750">
              <a:lnSpc>
                <a:spcPct val="150000"/>
              </a:lnSpc>
              <a:buFont typeface="Wingdings" panose="05000000000000000000" pitchFamily="2" charset="2"/>
              <a:buChar char="Ø"/>
            </a:pPr>
            <a:r>
              <a:rPr lang="en-US" sz="2000" dirty="0"/>
              <a:t>Automatic Time count Option.</a:t>
            </a:r>
          </a:p>
        </p:txBody>
      </p:sp>
      <p:pic>
        <p:nvPicPr>
          <p:cNvPr id="7" name="Picture 6">
            <a:extLst>
              <a:ext uri="{FF2B5EF4-FFF2-40B4-BE49-F238E27FC236}">
                <a16:creationId xmlns:a16="http://schemas.microsoft.com/office/drawing/2014/main" id="{F0DFE0BF-1427-460C-BA2F-58BE174856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7535" y="2024109"/>
            <a:ext cx="4813670" cy="2707689"/>
          </a:xfrm>
          <a:prstGeom prst="rect">
            <a:avLst/>
          </a:prstGeom>
        </p:spPr>
      </p:pic>
    </p:spTree>
    <p:extLst>
      <p:ext uri="{BB962C8B-B14F-4D97-AF65-F5344CB8AC3E}">
        <p14:creationId xmlns:p14="http://schemas.microsoft.com/office/powerpoint/2010/main" val="96102815"/>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F373F7F-D1E0-4B96-9312-BE414F6E7B06}"/>
              </a:ext>
            </a:extLst>
          </p:cNvPr>
          <p:cNvSpPr/>
          <p:nvPr/>
        </p:nvSpPr>
        <p:spPr>
          <a:xfrm>
            <a:off x="1125410" y="3001804"/>
            <a:ext cx="9973734" cy="28109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5400" b="1" dirty="0">
                <a:solidFill>
                  <a:srgbClr val="FFC000"/>
                </a:solidFill>
                <a:latin typeface="Fira Code" panose="020B0809050000020004" pitchFamily="49" charset="0"/>
                <a:ea typeface="Fira Code" panose="020B0809050000020004" pitchFamily="49" charset="0"/>
                <a:cs typeface="Fira Code" panose="020B0809050000020004" pitchFamily="49" charset="0"/>
                <a:sym typeface="Wingdings" panose="05000000000000000000" pitchFamily="2" charset="2"/>
              </a:rPr>
              <a:t></a:t>
            </a:r>
            <a:r>
              <a:rPr lang="en-SG" sz="5400" b="1" dirty="0">
                <a:latin typeface="Fira Code" panose="020B0809050000020004" pitchFamily="49" charset="0"/>
                <a:ea typeface="Fira Code" panose="020B0809050000020004" pitchFamily="49" charset="0"/>
                <a:cs typeface="Fira Code" panose="020B0809050000020004" pitchFamily="49" charset="0"/>
                <a:sym typeface="Wingdings" panose="05000000000000000000" pitchFamily="2" charset="2"/>
              </a:rPr>
              <a:t> </a:t>
            </a:r>
            <a:r>
              <a:rPr lang="en-SG" sz="5400" b="1" dirty="0">
                <a:latin typeface="Fira Code" panose="020B0809050000020004" pitchFamily="49" charset="0"/>
                <a:ea typeface="Fira Code" panose="020B0809050000020004" pitchFamily="49" charset="0"/>
                <a:cs typeface="Fira Code" panose="020B0809050000020004" pitchFamily="49" charset="0"/>
              </a:rPr>
              <a:t>Thanks To Everyone </a:t>
            </a:r>
            <a:r>
              <a:rPr lang="en-SG" sz="5400" b="1" dirty="0">
                <a:solidFill>
                  <a:srgbClr val="FFC000"/>
                </a:solidFill>
                <a:latin typeface="Fira Code" panose="020B0809050000020004" pitchFamily="49" charset="0"/>
                <a:ea typeface="Fira Code" panose="020B0809050000020004" pitchFamily="49" charset="0"/>
                <a:cs typeface="Fira Code" panose="020B0809050000020004" pitchFamily="49" charset="0"/>
                <a:sym typeface="Wingdings" panose="05000000000000000000" pitchFamily="2" charset="2"/>
              </a:rPr>
              <a:t></a:t>
            </a:r>
            <a:endParaRPr lang="en-US" sz="5400" b="1" dirty="0">
              <a:solidFill>
                <a:srgbClr val="FFC000"/>
              </a:solidFill>
              <a:latin typeface="Fira Code" panose="020B0809050000020004" pitchFamily="49" charset="0"/>
              <a:ea typeface="Fira Code" panose="020B0809050000020004" pitchFamily="49" charset="0"/>
              <a:cs typeface="Fira Code" panose="020B0809050000020004" pitchFamily="49" charset="0"/>
            </a:endParaRPr>
          </a:p>
        </p:txBody>
      </p:sp>
      <p:sp>
        <p:nvSpPr>
          <p:cNvPr id="5" name="Date Placeholder 4">
            <a:extLst>
              <a:ext uri="{FF2B5EF4-FFF2-40B4-BE49-F238E27FC236}">
                <a16:creationId xmlns:a16="http://schemas.microsoft.com/office/drawing/2014/main" id="{98A00554-FFD3-4594-AD7E-3371114C8CF6}"/>
              </a:ext>
            </a:extLst>
          </p:cNvPr>
          <p:cNvSpPr>
            <a:spLocks noGrp="1"/>
          </p:cNvSpPr>
          <p:nvPr>
            <p:ph type="dt" sz="half" idx="10"/>
          </p:nvPr>
        </p:nvSpPr>
        <p:spPr/>
        <p:txBody>
          <a:bodyPr/>
          <a:lstStyle/>
          <a:p>
            <a:fld id="{634807AF-46BF-48FA-B6ED-7134FC1A26E6}" type="datetime1">
              <a:rPr lang="en-US" smtClean="0"/>
              <a:t>9/28/2021</a:t>
            </a:fld>
            <a:endParaRPr lang="en-US"/>
          </a:p>
        </p:txBody>
      </p:sp>
      <p:sp>
        <p:nvSpPr>
          <p:cNvPr id="6" name="Slide Number Placeholder 5">
            <a:extLst>
              <a:ext uri="{FF2B5EF4-FFF2-40B4-BE49-F238E27FC236}">
                <a16:creationId xmlns:a16="http://schemas.microsoft.com/office/drawing/2014/main" id="{BAB6366A-A647-4C25-82F7-2A985E9B68BA}"/>
              </a:ext>
            </a:extLst>
          </p:cNvPr>
          <p:cNvSpPr>
            <a:spLocks noGrp="1"/>
          </p:cNvSpPr>
          <p:nvPr>
            <p:ph type="sldNum" sz="quarter" idx="12"/>
          </p:nvPr>
        </p:nvSpPr>
        <p:spPr/>
        <p:txBody>
          <a:bodyPr/>
          <a:lstStyle/>
          <a:p>
            <a:fld id="{5CD096D5-D92C-46C5-ABAE-B494110E28E1}" type="slidenum">
              <a:rPr lang="en-US" smtClean="0"/>
              <a:t>16</a:t>
            </a:fld>
            <a:endParaRPr lang="en-US"/>
          </a:p>
        </p:txBody>
      </p:sp>
      <p:pic>
        <p:nvPicPr>
          <p:cNvPr id="3" name="Picture 2">
            <a:extLst>
              <a:ext uri="{FF2B5EF4-FFF2-40B4-BE49-F238E27FC236}">
                <a16:creationId xmlns:a16="http://schemas.microsoft.com/office/drawing/2014/main" id="{6C516781-9152-4433-8CE3-DD18BD1010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2039" y="402825"/>
            <a:ext cx="4197659" cy="3148244"/>
          </a:xfrm>
          <a:prstGeom prst="rect">
            <a:avLst/>
          </a:prstGeom>
        </p:spPr>
      </p:pic>
    </p:spTree>
    <p:extLst>
      <p:ext uri="{BB962C8B-B14F-4D97-AF65-F5344CB8AC3E}">
        <p14:creationId xmlns:p14="http://schemas.microsoft.com/office/powerpoint/2010/main" val="1811804542"/>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570BD55-DAC3-4D8A-AE19-0843B3FDC635}"/>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System Overview</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sp>
        <p:nvSpPr>
          <p:cNvPr id="5" name="Date Placeholder 4">
            <a:extLst>
              <a:ext uri="{FF2B5EF4-FFF2-40B4-BE49-F238E27FC236}">
                <a16:creationId xmlns:a16="http://schemas.microsoft.com/office/drawing/2014/main" id="{8E70B730-0CC6-4588-B600-C17A285E7638}"/>
              </a:ext>
            </a:extLst>
          </p:cNvPr>
          <p:cNvSpPr>
            <a:spLocks noGrp="1"/>
          </p:cNvSpPr>
          <p:nvPr>
            <p:ph type="dt" sz="half" idx="10"/>
          </p:nvPr>
        </p:nvSpPr>
        <p:spPr/>
        <p:txBody>
          <a:bodyPr/>
          <a:lstStyle/>
          <a:p>
            <a:fld id="{9D096AEB-4D67-48E0-AD09-F3EB787728B9}" type="datetime1">
              <a:rPr lang="en-US" smtClean="0"/>
              <a:t>9/28/2021</a:t>
            </a:fld>
            <a:endParaRPr lang="en-US"/>
          </a:p>
        </p:txBody>
      </p:sp>
      <p:sp>
        <p:nvSpPr>
          <p:cNvPr id="6" name="Slide Number Placeholder 5">
            <a:extLst>
              <a:ext uri="{FF2B5EF4-FFF2-40B4-BE49-F238E27FC236}">
                <a16:creationId xmlns:a16="http://schemas.microsoft.com/office/drawing/2014/main" id="{C1329053-FD4A-44A2-914B-FD8C7D7EF3CB}"/>
              </a:ext>
            </a:extLst>
          </p:cNvPr>
          <p:cNvSpPr>
            <a:spLocks noGrp="1"/>
          </p:cNvSpPr>
          <p:nvPr>
            <p:ph type="sldNum" sz="quarter" idx="12"/>
          </p:nvPr>
        </p:nvSpPr>
        <p:spPr/>
        <p:txBody>
          <a:bodyPr/>
          <a:lstStyle/>
          <a:p>
            <a:fld id="{5CD096D5-D92C-46C5-ABAE-B494110E28E1}" type="slidenum">
              <a:rPr lang="en-US" smtClean="0"/>
              <a:t>2</a:t>
            </a:fld>
            <a:endParaRPr lang="en-US"/>
          </a:p>
        </p:txBody>
      </p:sp>
      <p:sp>
        <p:nvSpPr>
          <p:cNvPr id="2" name="Rectangle 1">
            <a:extLst>
              <a:ext uri="{FF2B5EF4-FFF2-40B4-BE49-F238E27FC236}">
                <a16:creationId xmlns:a16="http://schemas.microsoft.com/office/drawing/2014/main" id="{D77D64C1-C6F5-4464-8F61-98C00D072526}"/>
              </a:ext>
            </a:extLst>
          </p:cNvPr>
          <p:cNvSpPr/>
          <p:nvPr/>
        </p:nvSpPr>
        <p:spPr>
          <a:xfrm>
            <a:off x="1100831" y="1171852"/>
            <a:ext cx="10120544" cy="506915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latin typeface="Fira Code" panose="020B0809050000020004" pitchFamily="49" charset="0"/>
                <a:ea typeface="Fira Code" panose="020B0809050000020004" pitchFamily="49" charset="0"/>
                <a:cs typeface="Fira Code" panose="020B0809050000020004" pitchFamily="49" charset="0"/>
              </a:rPr>
              <a:t>In the modern time people want to lead an easy life in every sector. For digitalization people can save their time in every sector in their life. In the present time there have many ways to lead a better life.</a:t>
            </a:r>
          </a:p>
          <a:p>
            <a:r>
              <a:rPr lang="en-US" dirty="0">
                <a:latin typeface="Fira Code" panose="020B0809050000020004" pitchFamily="49" charset="0"/>
                <a:ea typeface="Fira Code" panose="020B0809050000020004" pitchFamily="49" charset="0"/>
                <a:cs typeface="Fira Code" panose="020B0809050000020004" pitchFamily="49" charset="0"/>
              </a:rPr>
              <a:t>However, sometimes student have too much urgent works . They need to go one place to another faster or other purpose, but they can’t. So build a system that,</a:t>
            </a:r>
          </a:p>
          <a:p>
            <a:endParaRPr lang="en-US" dirty="0">
              <a:latin typeface="Fira Code" panose="020B0809050000020004" pitchFamily="49" charset="0"/>
              <a:ea typeface="Fira Code" panose="020B0809050000020004" pitchFamily="49" charset="0"/>
              <a:cs typeface="Fira Code" panose="020B0809050000020004" pitchFamily="49" charset="0"/>
            </a:endParaRPr>
          </a:p>
          <a:p>
            <a:pPr marL="285750" indent="-285750">
              <a:buFont typeface="Wingdings" panose="05000000000000000000" pitchFamily="2" charset="2"/>
              <a:buChar char="ü"/>
            </a:pPr>
            <a:r>
              <a:rPr lang="en-US" dirty="0">
                <a:latin typeface="Fira Code" panose="020B0809050000020004" pitchFamily="49" charset="0"/>
                <a:ea typeface="Fira Code" panose="020B0809050000020004" pitchFamily="49" charset="0"/>
                <a:cs typeface="Fira Code" panose="020B0809050000020004" pitchFamily="49" charset="0"/>
              </a:rPr>
              <a:t>A registered user or biker can rent a bicycle : He or she just login and search bicycle ,biker can see bicycle available or not, if available choose one , can book this and pay the payment by per hour. Enjoy the ride</a:t>
            </a:r>
            <a:r>
              <a:rPr lang="en-US" dirty="0">
                <a:latin typeface="Fira Code" panose="020B0809050000020004" pitchFamily="49" charset="0"/>
                <a:ea typeface="Fira Code" panose="020B0809050000020004" pitchFamily="49" charset="0"/>
                <a:cs typeface="Fira Code" panose="020B0809050000020004" pitchFamily="49" charset="0"/>
                <a:sym typeface="Wingdings" panose="05000000000000000000" pitchFamily="2" charset="2"/>
              </a:rPr>
              <a:t>. And back the cycle to the park .</a:t>
            </a:r>
          </a:p>
          <a:p>
            <a:endParaRPr lang="en-US" dirty="0">
              <a:latin typeface="Fira Code" panose="020B0809050000020004" pitchFamily="49" charset="0"/>
              <a:ea typeface="Fira Code" panose="020B0809050000020004" pitchFamily="49" charset="0"/>
              <a:cs typeface="Fira Code" panose="020B0809050000020004" pitchFamily="49" charset="0"/>
              <a:sym typeface="Wingdings" panose="05000000000000000000" pitchFamily="2" charset="2"/>
            </a:endParaRPr>
          </a:p>
          <a:p>
            <a:pPr marL="285750" indent="-285750">
              <a:buFont typeface="Wingdings" panose="05000000000000000000" pitchFamily="2" charset="2"/>
              <a:buChar char="ü"/>
            </a:pPr>
            <a:r>
              <a:rPr lang="en-US" dirty="0">
                <a:latin typeface="Fira Code" panose="020B0809050000020004" pitchFamily="49" charset="0"/>
                <a:ea typeface="Fira Code" panose="020B0809050000020004" pitchFamily="49" charset="0"/>
                <a:cs typeface="Fira Code" panose="020B0809050000020004" pitchFamily="49" charset="0"/>
                <a:sym typeface="Wingdings" panose="05000000000000000000" pitchFamily="2" charset="2"/>
              </a:rPr>
              <a:t>Admin : Handle the payment process , bicycle add , bicycle remove , view user list, booking list, view cycle list.</a:t>
            </a:r>
            <a:endParaRPr lang="en-US" dirty="0">
              <a:latin typeface="Fira Code" panose="020B0809050000020004" pitchFamily="49" charset="0"/>
              <a:ea typeface="Fira Code" panose="020B0809050000020004" pitchFamily="49" charset="0"/>
              <a:cs typeface="Fira Code" panose="020B0809050000020004" pitchFamily="49" charset="0"/>
            </a:endParaRPr>
          </a:p>
          <a:p>
            <a:endParaRPr lang="en-US" dirty="0">
              <a:latin typeface="Fira Code" panose="020B0809050000020004" pitchFamily="49" charset="0"/>
              <a:ea typeface="Fira Code" panose="020B0809050000020004" pitchFamily="49" charset="0"/>
              <a:cs typeface="Fira Code" panose="020B0809050000020004" pitchFamily="49" charset="0"/>
            </a:endParaRPr>
          </a:p>
        </p:txBody>
      </p:sp>
    </p:spTree>
    <p:extLst>
      <p:ext uri="{BB962C8B-B14F-4D97-AF65-F5344CB8AC3E}">
        <p14:creationId xmlns:p14="http://schemas.microsoft.com/office/powerpoint/2010/main" val="460483698"/>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D7E285F-7297-48AE-8947-E31FC5C93DC8}"/>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Functional Requirement</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sp>
        <p:nvSpPr>
          <p:cNvPr id="5" name="Date Placeholder 4">
            <a:extLst>
              <a:ext uri="{FF2B5EF4-FFF2-40B4-BE49-F238E27FC236}">
                <a16:creationId xmlns:a16="http://schemas.microsoft.com/office/drawing/2014/main" id="{84798E25-04EB-4B72-809B-E7DA62D1633F}"/>
              </a:ext>
            </a:extLst>
          </p:cNvPr>
          <p:cNvSpPr>
            <a:spLocks noGrp="1"/>
          </p:cNvSpPr>
          <p:nvPr>
            <p:ph type="dt" sz="half" idx="10"/>
          </p:nvPr>
        </p:nvSpPr>
        <p:spPr/>
        <p:txBody>
          <a:bodyPr/>
          <a:lstStyle/>
          <a:p>
            <a:fld id="{4DD692BE-6621-4852-B3AF-FFC591A10914}" type="datetime1">
              <a:rPr lang="en-US" smtClean="0"/>
              <a:t>9/28/2021</a:t>
            </a:fld>
            <a:endParaRPr lang="en-US"/>
          </a:p>
        </p:txBody>
      </p:sp>
      <p:sp>
        <p:nvSpPr>
          <p:cNvPr id="6" name="Slide Number Placeholder 5">
            <a:extLst>
              <a:ext uri="{FF2B5EF4-FFF2-40B4-BE49-F238E27FC236}">
                <a16:creationId xmlns:a16="http://schemas.microsoft.com/office/drawing/2014/main" id="{6E0142DF-F092-4088-85EA-CDA315603359}"/>
              </a:ext>
            </a:extLst>
          </p:cNvPr>
          <p:cNvSpPr>
            <a:spLocks noGrp="1"/>
          </p:cNvSpPr>
          <p:nvPr>
            <p:ph type="sldNum" sz="quarter" idx="12"/>
          </p:nvPr>
        </p:nvSpPr>
        <p:spPr/>
        <p:txBody>
          <a:bodyPr/>
          <a:lstStyle/>
          <a:p>
            <a:fld id="{5CD096D5-D92C-46C5-ABAE-B494110E28E1}" type="slidenum">
              <a:rPr lang="en-US" smtClean="0"/>
              <a:t>3</a:t>
            </a:fld>
            <a:endParaRPr lang="en-US"/>
          </a:p>
        </p:txBody>
      </p:sp>
      <p:sp>
        <p:nvSpPr>
          <p:cNvPr id="2" name="Rectangle 1">
            <a:extLst>
              <a:ext uri="{FF2B5EF4-FFF2-40B4-BE49-F238E27FC236}">
                <a16:creationId xmlns:a16="http://schemas.microsoft.com/office/drawing/2014/main" id="{9029A14F-5503-4026-8E65-01C039F3B5E3}"/>
              </a:ext>
            </a:extLst>
          </p:cNvPr>
          <p:cNvSpPr/>
          <p:nvPr/>
        </p:nvSpPr>
        <p:spPr>
          <a:xfrm>
            <a:off x="1748900" y="958790"/>
            <a:ext cx="7918882" cy="43944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SG" dirty="0"/>
          </a:p>
          <a:p>
            <a:pPr marL="742950" lvl="1" indent="-285750">
              <a:lnSpc>
                <a:spcPct val="150000"/>
              </a:lnSpc>
              <a:buFont typeface="Wingdings" panose="05000000000000000000" pitchFamily="2" charset="2"/>
              <a:buChar char="v"/>
            </a:pPr>
            <a:r>
              <a:rPr lang="en-SG" dirty="0"/>
              <a:t>Biker can Search Bicycle by Brand Name.</a:t>
            </a:r>
          </a:p>
          <a:p>
            <a:pPr marL="742950" lvl="1" indent="-285750">
              <a:lnSpc>
                <a:spcPct val="150000"/>
              </a:lnSpc>
              <a:buFont typeface="Wingdings" panose="05000000000000000000" pitchFamily="2" charset="2"/>
              <a:buChar char="v"/>
            </a:pPr>
            <a:r>
              <a:rPr lang="en-SG" dirty="0"/>
              <a:t>Add Bicycle by admin.</a:t>
            </a:r>
          </a:p>
          <a:p>
            <a:pPr marL="742950" lvl="1" indent="-285750">
              <a:lnSpc>
                <a:spcPct val="150000"/>
              </a:lnSpc>
              <a:buFont typeface="Wingdings" panose="05000000000000000000" pitchFamily="2" charset="2"/>
              <a:buChar char="v"/>
            </a:pPr>
            <a:r>
              <a:rPr lang="en-SG" dirty="0"/>
              <a:t>Remove Bicycle by admin.</a:t>
            </a:r>
          </a:p>
          <a:p>
            <a:pPr marL="742950" lvl="1" indent="-285750">
              <a:lnSpc>
                <a:spcPct val="150000"/>
              </a:lnSpc>
              <a:buFont typeface="Wingdings" panose="05000000000000000000" pitchFamily="2" charset="2"/>
              <a:buChar char="v"/>
            </a:pPr>
            <a:r>
              <a:rPr lang="en-SG" dirty="0"/>
              <a:t>User can Booking  Bicycle.</a:t>
            </a:r>
          </a:p>
          <a:p>
            <a:pPr marL="742950" lvl="1" indent="-285750">
              <a:lnSpc>
                <a:spcPct val="150000"/>
              </a:lnSpc>
              <a:buFont typeface="Wingdings" panose="05000000000000000000" pitchFamily="2" charset="2"/>
              <a:buChar char="v"/>
            </a:pPr>
            <a:r>
              <a:rPr lang="en-SG" dirty="0"/>
              <a:t>View Booking list .</a:t>
            </a:r>
          </a:p>
          <a:p>
            <a:pPr marL="742950" lvl="1" indent="-285750">
              <a:lnSpc>
                <a:spcPct val="150000"/>
              </a:lnSpc>
              <a:buFont typeface="Wingdings" panose="05000000000000000000" pitchFamily="2" charset="2"/>
              <a:buChar char="v"/>
            </a:pPr>
            <a:r>
              <a:rPr lang="en-US" dirty="0"/>
              <a:t>View User Information By admin.</a:t>
            </a:r>
          </a:p>
        </p:txBody>
      </p:sp>
      <p:sp>
        <p:nvSpPr>
          <p:cNvPr id="3" name="Rectangle 2">
            <a:extLst>
              <a:ext uri="{FF2B5EF4-FFF2-40B4-BE49-F238E27FC236}">
                <a16:creationId xmlns:a16="http://schemas.microsoft.com/office/drawing/2014/main" id="{6545743F-128F-4FCA-8ED5-C730C1805B1F}"/>
              </a:ext>
            </a:extLst>
          </p:cNvPr>
          <p:cNvSpPr/>
          <p:nvPr/>
        </p:nvSpPr>
        <p:spPr>
          <a:xfrm>
            <a:off x="1562471" y="1562470"/>
            <a:ext cx="9348186" cy="367535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6139270"/>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F121702-AB4A-456D-BF28-221B31B6D1BE}"/>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Use Case Diagram</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sp>
        <p:nvSpPr>
          <p:cNvPr id="5" name="Date Placeholder 4">
            <a:extLst>
              <a:ext uri="{FF2B5EF4-FFF2-40B4-BE49-F238E27FC236}">
                <a16:creationId xmlns:a16="http://schemas.microsoft.com/office/drawing/2014/main" id="{65D60FA2-9856-4447-BA82-3120881B520B}"/>
              </a:ext>
            </a:extLst>
          </p:cNvPr>
          <p:cNvSpPr>
            <a:spLocks noGrp="1"/>
          </p:cNvSpPr>
          <p:nvPr>
            <p:ph type="dt" sz="half" idx="10"/>
          </p:nvPr>
        </p:nvSpPr>
        <p:spPr/>
        <p:txBody>
          <a:bodyPr/>
          <a:lstStyle/>
          <a:p>
            <a:fld id="{4987DBD0-35B6-48BB-B2E1-7867A9916CA2}" type="datetime1">
              <a:rPr lang="en-US" smtClean="0"/>
              <a:t>9/28/2021</a:t>
            </a:fld>
            <a:endParaRPr lang="en-US"/>
          </a:p>
        </p:txBody>
      </p:sp>
      <p:sp>
        <p:nvSpPr>
          <p:cNvPr id="6" name="Slide Number Placeholder 5">
            <a:extLst>
              <a:ext uri="{FF2B5EF4-FFF2-40B4-BE49-F238E27FC236}">
                <a16:creationId xmlns:a16="http://schemas.microsoft.com/office/drawing/2014/main" id="{28DC1837-49C8-46E5-B3C7-36FAD43BA220}"/>
              </a:ext>
            </a:extLst>
          </p:cNvPr>
          <p:cNvSpPr>
            <a:spLocks noGrp="1"/>
          </p:cNvSpPr>
          <p:nvPr>
            <p:ph type="sldNum" sz="quarter" idx="12"/>
          </p:nvPr>
        </p:nvSpPr>
        <p:spPr/>
        <p:txBody>
          <a:bodyPr/>
          <a:lstStyle/>
          <a:p>
            <a:fld id="{5CD096D5-D92C-46C5-ABAE-B494110E28E1}" type="slidenum">
              <a:rPr lang="en-US" smtClean="0"/>
              <a:t>4</a:t>
            </a:fld>
            <a:endParaRPr lang="en-US"/>
          </a:p>
        </p:txBody>
      </p:sp>
      <p:sp>
        <p:nvSpPr>
          <p:cNvPr id="2" name="Rectangle 1">
            <a:extLst>
              <a:ext uri="{FF2B5EF4-FFF2-40B4-BE49-F238E27FC236}">
                <a16:creationId xmlns:a16="http://schemas.microsoft.com/office/drawing/2014/main" id="{B7A8E227-E3CB-4BF7-A0A7-A9E20AE73E7E}"/>
              </a:ext>
            </a:extLst>
          </p:cNvPr>
          <p:cNvSpPr/>
          <p:nvPr/>
        </p:nvSpPr>
        <p:spPr>
          <a:xfrm>
            <a:off x="1544807" y="3368799"/>
            <a:ext cx="2160417" cy="4971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Admin</a:t>
            </a:r>
            <a:endParaRPr lang="en-US" dirty="0"/>
          </a:p>
        </p:txBody>
      </p:sp>
      <p:sp>
        <p:nvSpPr>
          <p:cNvPr id="7" name="Rectangle 6">
            <a:extLst>
              <a:ext uri="{FF2B5EF4-FFF2-40B4-BE49-F238E27FC236}">
                <a16:creationId xmlns:a16="http://schemas.microsoft.com/office/drawing/2014/main" id="{1893559B-52BE-441E-A99A-B4AF024DCE40}"/>
              </a:ext>
            </a:extLst>
          </p:cNvPr>
          <p:cNvSpPr/>
          <p:nvPr/>
        </p:nvSpPr>
        <p:spPr>
          <a:xfrm>
            <a:off x="7652275" y="5884324"/>
            <a:ext cx="3158600" cy="4971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Logout</a:t>
            </a:r>
            <a:endParaRPr lang="en-US" dirty="0"/>
          </a:p>
        </p:txBody>
      </p:sp>
      <p:sp>
        <p:nvSpPr>
          <p:cNvPr id="8" name="Rectangle 7">
            <a:extLst>
              <a:ext uri="{FF2B5EF4-FFF2-40B4-BE49-F238E27FC236}">
                <a16:creationId xmlns:a16="http://schemas.microsoft.com/office/drawing/2014/main" id="{8CC19525-BC9B-4921-8DC6-C89EDDE8B783}"/>
              </a:ext>
            </a:extLst>
          </p:cNvPr>
          <p:cNvSpPr/>
          <p:nvPr/>
        </p:nvSpPr>
        <p:spPr>
          <a:xfrm>
            <a:off x="7677150" y="5243005"/>
            <a:ext cx="3124200" cy="4971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Payment  Process</a:t>
            </a:r>
            <a:endParaRPr lang="en-US" dirty="0"/>
          </a:p>
        </p:txBody>
      </p:sp>
      <p:sp>
        <p:nvSpPr>
          <p:cNvPr id="9" name="Rectangle 8">
            <a:extLst>
              <a:ext uri="{FF2B5EF4-FFF2-40B4-BE49-F238E27FC236}">
                <a16:creationId xmlns:a16="http://schemas.microsoft.com/office/drawing/2014/main" id="{97B02106-FEEC-4927-86A1-F7C042FEA916}"/>
              </a:ext>
            </a:extLst>
          </p:cNvPr>
          <p:cNvSpPr/>
          <p:nvPr/>
        </p:nvSpPr>
        <p:spPr>
          <a:xfrm>
            <a:off x="7677150" y="3806301"/>
            <a:ext cx="3124200" cy="4971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View User List</a:t>
            </a:r>
            <a:endParaRPr lang="en-US" dirty="0"/>
          </a:p>
        </p:txBody>
      </p:sp>
      <p:sp>
        <p:nvSpPr>
          <p:cNvPr id="10" name="Rectangle 9">
            <a:extLst>
              <a:ext uri="{FF2B5EF4-FFF2-40B4-BE49-F238E27FC236}">
                <a16:creationId xmlns:a16="http://schemas.microsoft.com/office/drawing/2014/main" id="{5E46C8CF-8564-4BA0-94C0-572C6DBA0AE3}"/>
              </a:ext>
            </a:extLst>
          </p:cNvPr>
          <p:cNvSpPr/>
          <p:nvPr/>
        </p:nvSpPr>
        <p:spPr>
          <a:xfrm>
            <a:off x="7677150" y="3053180"/>
            <a:ext cx="3124200" cy="4971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View Cycle List</a:t>
            </a:r>
            <a:endParaRPr lang="en-US" dirty="0"/>
          </a:p>
        </p:txBody>
      </p:sp>
      <p:sp>
        <p:nvSpPr>
          <p:cNvPr id="11" name="Rectangle 10">
            <a:extLst>
              <a:ext uri="{FF2B5EF4-FFF2-40B4-BE49-F238E27FC236}">
                <a16:creationId xmlns:a16="http://schemas.microsoft.com/office/drawing/2014/main" id="{0246AEC3-4585-4ADD-921D-931E70040022}"/>
              </a:ext>
            </a:extLst>
          </p:cNvPr>
          <p:cNvSpPr/>
          <p:nvPr/>
        </p:nvSpPr>
        <p:spPr>
          <a:xfrm>
            <a:off x="7677150" y="2326690"/>
            <a:ext cx="3124200" cy="4971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Remove Cycle</a:t>
            </a:r>
            <a:endParaRPr lang="en-US" dirty="0"/>
          </a:p>
        </p:txBody>
      </p:sp>
      <p:sp>
        <p:nvSpPr>
          <p:cNvPr id="12" name="Rectangle 11">
            <a:extLst>
              <a:ext uri="{FF2B5EF4-FFF2-40B4-BE49-F238E27FC236}">
                <a16:creationId xmlns:a16="http://schemas.microsoft.com/office/drawing/2014/main" id="{99F0E1C8-BA56-419E-B512-89EDB329F96D}"/>
              </a:ext>
            </a:extLst>
          </p:cNvPr>
          <p:cNvSpPr/>
          <p:nvPr/>
        </p:nvSpPr>
        <p:spPr>
          <a:xfrm>
            <a:off x="7677150" y="1635711"/>
            <a:ext cx="3124200" cy="4971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Add Cycle</a:t>
            </a:r>
            <a:endParaRPr lang="en-US" dirty="0"/>
          </a:p>
        </p:txBody>
      </p:sp>
      <p:sp>
        <p:nvSpPr>
          <p:cNvPr id="13" name="Rectangle 12">
            <a:extLst>
              <a:ext uri="{FF2B5EF4-FFF2-40B4-BE49-F238E27FC236}">
                <a16:creationId xmlns:a16="http://schemas.microsoft.com/office/drawing/2014/main" id="{DD588CE4-C6F6-4888-BF7B-C249C1CEFDAC}"/>
              </a:ext>
            </a:extLst>
          </p:cNvPr>
          <p:cNvSpPr/>
          <p:nvPr/>
        </p:nvSpPr>
        <p:spPr>
          <a:xfrm>
            <a:off x="7677150" y="873711"/>
            <a:ext cx="3124200" cy="4971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Login</a:t>
            </a:r>
            <a:endParaRPr lang="en-US" dirty="0"/>
          </a:p>
        </p:txBody>
      </p:sp>
      <p:sp>
        <p:nvSpPr>
          <p:cNvPr id="14" name="Rectangle 13">
            <a:extLst>
              <a:ext uri="{FF2B5EF4-FFF2-40B4-BE49-F238E27FC236}">
                <a16:creationId xmlns:a16="http://schemas.microsoft.com/office/drawing/2014/main" id="{C8DA0699-5667-4BE7-86F7-37A06E689DF4}"/>
              </a:ext>
            </a:extLst>
          </p:cNvPr>
          <p:cNvSpPr/>
          <p:nvPr/>
        </p:nvSpPr>
        <p:spPr>
          <a:xfrm>
            <a:off x="7677150" y="4559424"/>
            <a:ext cx="3124200" cy="4971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View Booking List</a:t>
            </a:r>
            <a:endParaRPr lang="en-US" dirty="0"/>
          </a:p>
        </p:txBody>
      </p:sp>
      <p:pic>
        <p:nvPicPr>
          <p:cNvPr id="17" name="Picture 16">
            <a:extLst>
              <a:ext uri="{FF2B5EF4-FFF2-40B4-BE49-F238E27FC236}">
                <a16:creationId xmlns:a16="http://schemas.microsoft.com/office/drawing/2014/main" id="{96139FAB-909D-4FF1-9A9A-03611ECB7A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7875" y="2305050"/>
            <a:ext cx="904876" cy="904876"/>
          </a:xfrm>
          <a:prstGeom prst="rect">
            <a:avLst/>
          </a:prstGeom>
        </p:spPr>
      </p:pic>
      <p:cxnSp>
        <p:nvCxnSpPr>
          <p:cNvPr id="19" name="Straight Arrow Connector 18">
            <a:extLst>
              <a:ext uri="{FF2B5EF4-FFF2-40B4-BE49-F238E27FC236}">
                <a16:creationId xmlns:a16="http://schemas.microsoft.com/office/drawing/2014/main" id="{5ADC3BDD-3EFA-490F-A154-FF4A1B325363}"/>
              </a:ext>
            </a:extLst>
          </p:cNvPr>
          <p:cNvCxnSpPr>
            <a:stCxn id="2" idx="3"/>
            <a:endCxn id="13" idx="1"/>
          </p:cNvCxnSpPr>
          <p:nvPr/>
        </p:nvCxnSpPr>
        <p:spPr>
          <a:xfrm flipV="1">
            <a:off x="3705224" y="1122286"/>
            <a:ext cx="3971926" cy="24950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F4FD3C6-7D1F-4787-9071-D422111B6619}"/>
              </a:ext>
            </a:extLst>
          </p:cNvPr>
          <p:cNvCxnSpPr>
            <a:stCxn id="2" idx="3"/>
            <a:endCxn id="12" idx="1"/>
          </p:cNvCxnSpPr>
          <p:nvPr/>
        </p:nvCxnSpPr>
        <p:spPr>
          <a:xfrm flipV="1">
            <a:off x="3705224" y="1884286"/>
            <a:ext cx="3971926" cy="17330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BC5C2A8-5DEE-47FE-84EB-C8814786DEDD}"/>
              </a:ext>
            </a:extLst>
          </p:cNvPr>
          <p:cNvCxnSpPr>
            <a:stCxn id="2" idx="3"/>
            <a:endCxn id="11" idx="1"/>
          </p:cNvCxnSpPr>
          <p:nvPr/>
        </p:nvCxnSpPr>
        <p:spPr>
          <a:xfrm flipV="1">
            <a:off x="3705224" y="2575265"/>
            <a:ext cx="3971926" cy="10421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92FA87B-9480-4396-AA64-32D008755A8F}"/>
              </a:ext>
            </a:extLst>
          </p:cNvPr>
          <p:cNvCxnSpPr>
            <a:stCxn id="2" idx="3"/>
            <a:endCxn id="10" idx="1"/>
          </p:cNvCxnSpPr>
          <p:nvPr/>
        </p:nvCxnSpPr>
        <p:spPr>
          <a:xfrm flipV="1">
            <a:off x="3705224" y="3301755"/>
            <a:ext cx="3971926" cy="3156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209D161-2EEE-4AE1-B4BD-DF22B9F42E47}"/>
              </a:ext>
            </a:extLst>
          </p:cNvPr>
          <p:cNvCxnSpPr>
            <a:stCxn id="2" idx="3"/>
            <a:endCxn id="7" idx="1"/>
          </p:cNvCxnSpPr>
          <p:nvPr/>
        </p:nvCxnSpPr>
        <p:spPr>
          <a:xfrm>
            <a:off x="3705224" y="3617374"/>
            <a:ext cx="3947051" cy="2515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281375FD-853D-43FF-AEE8-9AD7F8A46F64}"/>
              </a:ext>
            </a:extLst>
          </p:cNvPr>
          <p:cNvCxnSpPr>
            <a:stCxn id="2" idx="3"/>
            <a:endCxn id="8" idx="1"/>
          </p:cNvCxnSpPr>
          <p:nvPr/>
        </p:nvCxnSpPr>
        <p:spPr>
          <a:xfrm>
            <a:off x="3705224" y="3617374"/>
            <a:ext cx="3971926" cy="18742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D8428A5-8E94-484C-9ACB-493AB5AB5C86}"/>
              </a:ext>
            </a:extLst>
          </p:cNvPr>
          <p:cNvCxnSpPr>
            <a:stCxn id="2" idx="3"/>
            <a:endCxn id="14" idx="1"/>
          </p:cNvCxnSpPr>
          <p:nvPr/>
        </p:nvCxnSpPr>
        <p:spPr>
          <a:xfrm>
            <a:off x="3705224" y="3617374"/>
            <a:ext cx="3971926" cy="11906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5473B0C-4EFD-4614-9604-6AE19D3C5390}"/>
              </a:ext>
            </a:extLst>
          </p:cNvPr>
          <p:cNvCxnSpPr>
            <a:stCxn id="2" idx="3"/>
            <a:endCxn id="9" idx="1"/>
          </p:cNvCxnSpPr>
          <p:nvPr/>
        </p:nvCxnSpPr>
        <p:spPr>
          <a:xfrm>
            <a:off x="3705224" y="3617374"/>
            <a:ext cx="3971926" cy="4375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7005387"/>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EEDF6EA-01C7-4581-B8D6-5010C424F1E8}"/>
              </a:ext>
            </a:extLst>
          </p:cNvPr>
          <p:cNvSpPr>
            <a:spLocks noGrp="1"/>
          </p:cNvSpPr>
          <p:nvPr>
            <p:ph type="dt" sz="half" idx="10"/>
          </p:nvPr>
        </p:nvSpPr>
        <p:spPr/>
        <p:txBody>
          <a:bodyPr/>
          <a:lstStyle/>
          <a:p>
            <a:fld id="{BAE51B42-5525-4786-B8E1-A4C7FF362799}" type="datetime1">
              <a:rPr lang="en-US" smtClean="0"/>
              <a:t>9/28/2021</a:t>
            </a:fld>
            <a:endParaRPr lang="en-US"/>
          </a:p>
        </p:txBody>
      </p:sp>
      <p:sp>
        <p:nvSpPr>
          <p:cNvPr id="6" name="Slide Number Placeholder 5">
            <a:extLst>
              <a:ext uri="{FF2B5EF4-FFF2-40B4-BE49-F238E27FC236}">
                <a16:creationId xmlns:a16="http://schemas.microsoft.com/office/drawing/2014/main" id="{E9160CB8-A101-43DE-9309-5D55301441C0}"/>
              </a:ext>
            </a:extLst>
          </p:cNvPr>
          <p:cNvSpPr>
            <a:spLocks noGrp="1"/>
          </p:cNvSpPr>
          <p:nvPr>
            <p:ph type="sldNum" sz="quarter" idx="12"/>
          </p:nvPr>
        </p:nvSpPr>
        <p:spPr/>
        <p:txBody>
          <a:bodyPr/>
          <a:lstStyle/>
          <a:p>
            <a:fld id="{5CD096D5-D92C-46C5-ABAE-B494110E28E1}" type="slidenum">
              <a:rPr lang="en-US" smtClean="0"/>
              <a:t>5</a:t>
            </a:fld>
            <a:endParaRPr lang="en-US"/>
          </a:p>
        </p:txBody>
      </p:sp>
      <p:pic>
        <p:nvPicPr>
          <p:cNvPr id="7" name="Picture 6">
            <a:extLst>
              <a:ext uri="{FF2B5EF4-FFF2-40B4-BE49-F238E27FC236}">
                <a16:creationId xmlns:a16="http://schemas.microsoft.com/office/drawing/2014/main" id="{1417B6CB-2DAA-44D9-8D5F-18C1F2A890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0270" y="2445613"/>
            <a:ext cx="670450" cy="670450"/>
          </a:xfrm>
          <a:prstGeom prst="rect">
            <a:avLst/>
          </a:prstGeom>
        </p:spPr>
      </p:pic>
      <p:sp>
        <p:nvSpPr>
          <p:cNvPr id="8" name="Rectangle 7">
            <a:extLst>
              <a:ext uri="{FF2B5EF4-FFF2-40B4-BE49-F238E27FC236}">
                <a16:creationId xmlns:a16="http://schemas.microsoft.com/office/drawing/2014/main" id="{E1FF7DF9-C4C9-4F8F-AD9A-82B23CDC860D}"/>
              </a:ext>
            </a:extLst>
          </p:cNvPr>
          <p:cNvSpPr/>
          <p:nvPr/>
        </p:nvSpPr>
        <p:spPr>
          <a:xfrm>
            <a:off x="1491541" y="3173490"/>
            <a:ext cx="2160417" cy="4971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Registered User</a:t>
            </a:r>
            <a:endParaRPr lang="en-US" dirty="0"/>
          </a:p>
        </p:txBody>
      </p:sp>
      <p:sp>
        <p:nvSpPr>
          <p:cNvPr id="18" name="Rectangle 17">
            <a:extLst>
              <a:ext uri="{FF2B5EF4-FFF2-40B4-BE49-F238E27FC236}">
                <a16:creationId xmlns:a16="http://schemas.microsoft.com/office/drawing/2014/main" id="{5315E9AE-C4CB-4048-B229-AF701C8CFD14}"/>
              </a:ext>
            </a:extLst>
          </p:cNvPr>
          <p:cNvSpPr/>
          <p:nvPr/>
        </p:nvSpPr>
        <p:spPr>
          <a:xfrm>
            <a:off x="7707021" y="5710101"/>
            <a:ext cx="3158600" cy="3484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Logout</a:t>
            </a:r>
            <a:endParaRPr lang="en-US" dirty="0"/>
          </a:p>
        </p:txBody>
      </p:sp>
      <p:sp>
        <p:nvSpPr>
          <p:cNvPr id="19" name="Rectangle 18">
            <a:extLst>
              <a:ext uri="{FF2B5EF4-FFF2-40B4-BE49-F238E27FC236}">
                <a16:creationId xmlns:a16="http://schemas.microsoft.com/office/drawing/2014/main" id="{6A4DCC57-436A-4E68-AC33-8C64D3C8634F}"/>
              </a:ext>
            </a:extLst>
          </p:cNvPr>
          <p:cNvSpPr/>
          <p:nvPr/>
        </p:nvSpPr>
        <p:spPr>
          <a:xfrm>
            <a:off x="7731896" y="4370776"/>
            <a:ext cx="3124200" cy="3484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Cancel Booked Cycle</a:t>
            </a:r>
            <a:endParaRPr lang="en-US" dirty="0"/>
          </a:p>
        </p:txBody>
      </p:sp>
      <p:sp>
        <p:nvSpPr>
          <p:cNvPr id="20" name="Rectangle 19">
            <a:extLst>
              <a:ext uri="{FF2B5EF4-FFF2-40B4-BE49-F238E27FC236}">
                <a16:creationId xmlns:a16="http://schemas.microsoft.com/office/drawing/2014/main" id="{6EC368D9-7E3E-4684-8896-F0D2E4176241}"/>
              </a:ext>
            </a:extLst>
          </p:cNvPr>
          <p:cNvSpPr/>
          <p:nvPr/>
        </p:nvSpPr>
        <p:spPr>
          <a:xfrm>
            <a:off x="7731896" y="2939607"/>
            <a:ext cx="3124200" cy="3484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Confirm Booking</a:t>
            </a:r>
            <a:endParaRPr lang="en-US" dirty="0"/>
          </a:p>
        </p:txBody>
      </p:sp>
      <p:sp>
        <p:nvSpPr>
          <p:cNvPr id="21" name="Rectangle 20">
            <a:extLst>
              <a:ext uri="{FF2B5EF4-FFF2-40B4-BE49-F238E27FC236}">
                <a16:creationId xmlns:a16="http://schemas.microsoft.com/office/drawing/2014/main" id="{293C0363-6036-4BE1-A619-9A802BF9B351}"/>
              </a:ext>
            </a:extLst>
          </p:cNvPr>
          <p:cNvSpPr/>
          <p:nvPr/>
        </p:nvSpPr>
        <p:spPr>
          <a:xfrm>
            <a:off x="7731896" y="2296360"/>
            <a:ext cx="3124200" cy="3484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Bicycle Booking</a:t>
            </a:r>
            <a:endParaRPr lang="en-US" dirty="0"/>
          </a:p>
        </p:txBody>
      </p:sp>
      <p:sp>
        <p:nvSpPr>
          <p:cNvPr id="22" name="Rectangle 21">
            <a:extLst>
              <a:ext uri="{FF2B5EF4-FFF2-40B4-BE49-F238E27FC236}">
                <a16:creationId xmlns:a16="http://schemas.microsoft.com/office/drawing/2014/main" id="{04731C42-F0AF-480E-9992-453E859FDBB6}"/>
              </a:ext>
            </a:extLst>
          </p:cNvPr>
          <p:cNvSpPr/>
          <p:nvPr/>
        </p:nvSpPr>
        <p:spPr>
          <a:xfrm>
            <a:off x="7731896" y="1632009"/>
            <a:ext cx="3124200" cy="3484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Search Bicycle</a:t>
            </a:r>
            <a:endParaRPr lang="en-US" dirty="0"/>
          </a:p>
        </p:txBody>
      </p:sp>
      <p:sp>
        <p:nvSpPr>
          <p:cNvPr id="23" name="Rectangle 22">
            <a:extLst>
              <a:ext uri="{FF2B5EF4-FFF2-40B4-BE49-F238E27FC236}">
                <a16:creationId xmlns:a16="http://schemas.microsoft.com/office/drawing/2014/main" id="{CB36B21B-1DB1-42BF-B00C-77A11E06E077}"/>
              </a:ext>
            </a:extLst>
          </p:cNvPr>
          <p:cNvSpPr/>
          <p:nvPr/>
        </p:nvSpPr>
        <p:spPr>
          <a:xfrm>
            <a:off x="7731896" y="932155"/>
            <a:ext cx="3124200" cy="3484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Login</a:t>
            </a:r>
            <a:endParaRPr lang="en-US" dirty="0"/>
          </a:p>
        </p:txBody>
      </p:sp>
      <p:sp>
        <p:nvSpPr>
          <p:cNvPr id="25" name="Rectangle 24">
            <a:extLst>
              <a:ext uri="{FF2B5EF4-FFF2-40B4-BE49-F238E27FC236}">
                <a16:creationId xmlns:a16="http://schemas.microsoft.com/office/drawing/2014/main" id="{280CF8BD-600F-40A7-A519-AEF74FC3487D}"/>
              </a:ext>
            </a:extLst>
          </p:cNvPr>
          <p:cNvSpPr/>
          <p:nvPr/>
        </p:nvSpPr>
        <p:spPr>
          <a:xfrm>
            <a:off x="7731896" y="3633922"/>
            <a:ext cx="3124200" cy="3484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View Booking</a:t>
            </a:r>
            <a:endParaRPr lang="en-US" dirty="0"/>
          </a:p>
        </p:txBody>
      </p:sp>
      <p:sp>
        <p:nvSpPr>
          <p:cNvPr id="27" name="Rectangle 26">
            <a:extLst>
              <a:ext uri="{FF2B5EF4-FFF2-40B4-BE49-F238E27FC236}">
                <a16:creationId xmlns:a16="http://schemas.microsoft.com/office/drawing/2014/main" id="{8042E65F-86B4-4353-A877-CC3DBE21ED59}"/>
              </a:ext>
            </a:extLst>
          </p:cNvPr>
          <p:cNvSpPr/>
          <p:nvPr/>
        </p:nvSpPr>
        <p:spPr>
          <a:xfrm>
            <a:off x="7726256" y="5031331"/>
            <a:ext cx="3158600" cy="34844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t>Payment</a:t>
            </a:r>
            <a:endParaRPr lang="en-US" dirty="0"/>
          </a:p>
        </p:txBody>
      </p:sp>
      <p:sp>
        <p:nvSpPr>
          <p:cNvPr id="29" name="Rectangle 28">
            <a:extLst>
              <a:ext uri="{FF2B5EF4-FFF2-40B4-BE49-F238E27FC236}">
                <a16:creationId xmlns:a16="http://schemas.microsoft.com/office/drawing/2014/main" id="{6BD7B62D-52C9-47BE-A583-11D2023DA9B3}"/>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Use Case Diagram</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cxnSp>
        <p:nvCxnSpPr>
          <p:cNvPr id="31" name="Straight Arrow Connector 30">
            <a:extLst>
              <a:ext uri="{FF2B5EF4-FFF2-40B4-BE49-F238E27FC236}">
                <a16:creationId xmlns:a16="http://schemas.microsoft.com/office/drawing/2014/main" id="{F9291039-9CB1-46F2-923E-FD2DCB0A93F7}"/>
              </a:ext>
            </a:extLst>
          </p:cNvPr>
          <p:cNvCxnSpPr>
            <a:cxnSpLocks/>
            <a:stCxn id="8" idx="3"/>
            <a:endCxn id="23" idx="1"/>
          </p:cNvCxnSpPr>
          <p:nvPr/>
        </p:nvCxnSpPr>
        <p:spPr>
          <a:xfrm flipV="1">
            <a:off x="3651958" y="1106379"/>
            <a:ext cx="4079938" cy="23156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08572ABC-6B45-4928-89F3-EBBBA42DB70E}"/>
              </a:ext>
            </a:extLst>
          </p:cNvPr>
          <p:cNvCxnSpPr>
            <a:cxnSpLocks/>
            <a:stCxn id="8" idx="3"/>
            <a:endCxn id="22" idx="1"/>
          </p:cNvCxnSpPr>
          <p:nvPr/>
        </p:nvCxnSpPr>
        <p:spPr>
          <a:xfrm flipV="1">
            <a:off x="3651958" y="1806233"/>
            <a:ext cx="4079938" cy="16158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82C9033-ACBB-4A72-9C34-625E7EFE0797}"/>
              </a:ext>
            </a:extLst>
          </p:cNvPr>
          <p:cNvCxnSpPr>
            <a:cxnSpLocks/>
            <a:stCxn id="8" idx="3"/>
            <a:endCxn id="18" idx="1"/>
          </p:cNvCxnSpPr>
          <p:nvPr/>
        </p:nvCxnSpPr>
        <p:spPr>
          <a:xfrm>
            <a:off x="3651958" y="3422065"/>
            <a:ext cx="4055063" cy="24622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C7B5E9A-866F-4888-9269-7B63EBE886AE}"/>
              </a:ext>
            </a:extLst>
          </p:cNvPr>
          <p:cNvCxnSpPr>
            <a:cxnSpLocks/>
            <a:stCxn id="8" idx="3"/>
            <a:endCxn id="21" idx="1"/>
          </p:cNvCxnSpPr>
          <p:nvPr/>
        </p:nvCxnSpPr>
        <p:spPr>
          <a:xfrm flipV="1">
            <a:off x="3651958" y="2470584"/>
            <a:ext cx="4079938" cy="9514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BC5A663C-D050-458C-8476-30C7BFD7BA58}"/>
              </a:ext>
            </a:extLst>
          </p:cNvPr>
          <p:cNvCxnSpPr>
            <a:cxnSpLocks/>
            <a:stCxn id="8" idx="3"/>
            <a:endCxn id="20" idx="1"/>
          </p:cNvCxnSpPr>
          <p:nvPr/>
        </p:nvCxnSpPr>
        <p:spPr>
          <a:xfrm flipV="1">
            <a:off x="3651958" y="3113831"/>
            <a:ext cx="4079938" cy="3082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94F96AA2-1504-4513-8E32-974D822442A8}"/>
              </a:ext>
            </a:extLst>
          </p:cNvPr>
          <p:cNvCxnSpPr>
            <a:cxnSpLocks/>
            <a:stCxn id="8" idx="3"/>
            <a:endCxn id="27" idx="1"/>
          </p:cNvCxnSpPr>
          <p:nvPr/>
        </p:nvCxnSpPr>
        <p:spPr>
          <a:xfrm>
            <a:off x="3651958" y="3422065"/>
            <a:ext cx="4074298" cy="1783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00BA0440-6D89-4577-A477-BEFD8AA0AA90}"/>
              </a:ext>
            </a:extLst>
          </p:cNvPr>
          <p:cNvCxnSpPr>
            <a:cxnSpLocks/>
            <a:stCxn id="8" idx="3"/>
            <a:endCxn id="25" idx="1"/>
          </p:cNvCxnSpPr>
          <p:nvPr/>
        </p:nvCxnSpPr>
        <p:spPr>
          <a:xfrm>
            <a:off x="3651958" y="3422065"/>
            <a:ext cx="4079938" cy="3860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8028193-F1B9-47AF-9F89-1D7CAE383468}"/>
              </a:ext>
            </a:extLst>
          </p:cNvPr>
          <p:cNvCxnSpPr>
            <a:cxnSpLocks/>
            <a:stCxn id="8" idx="3"/>
            <a:endCxn id="19" idx="1"/>
          </p:cNvCxnSpPr>
          <p:nvPr/>
        </p:nvCxnSpPr>
        <p:spPr>
          <a:xfrm>
            <a:off x="3651958" y="3422065"/>
            <a:ext cx="4079938" cy="11229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4432492"/>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5124BC5-BA30-49F9-9E78-54FC32FABD58}"/>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Language Used in System</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sp>
        <p:nvSpPr>
          <p:cNvPr id="5" name="Rectangle 4">
            <a:extLst>
              <a:ext uri="{FF2B5EF4-FFF2-40B4-BE49-F238E27FC236}">
                <a16:creationId xmlns:a16="http://schemas.microsoft.com/office/drawing/2014/main" id="{132CBE10-8544-46C0-88EF-0128AB07F1BF}"/>
              </a:ext>
            </a:extLst>
          </p:cNvPr>
          <p:cNvSpPr/>
          <p:nvPr/>
        </p:nvSpPr>
        <p:spPr>
          <a:xfrm>
            <a:off x="2074086" y="1606200"/>
            <a:ext cx="5444067" cy="3581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nSpc>
                <a:spcPct val="150000"/>
              </a:lnSpc>
              <a:buFont typeface="Wingdings" panose="05000000000000000000" pitchFamily="2" charset="2"/>
              <a:buChar char="Ø"/>
            </a:pPr>
            <a:r>
              <a:rPr lang="en-SG" sz="2000" dirty="0"/>
              <a:t>HTML – For Structuring.</a:t>
            </a:r>
          </a:p>
          <a:p>
            <a:pPr marL="285750" indent="-285750">
              <a:lnSpc>
                <a:spcPct val="150000"/>
              </a:lnSpc>
              <a:buFont typeface="Wingdings" panose="05000000000000000000" pitchFamily="2" charset="2"/>
              <a:buChar char="Ø"/>
            </a:pPr>
            <a:r>
              <a:rPr lang="en-SG" sz="2000" dirty="0"/>
              <a:t>CSS – For Styling</a:t>
            </a:r>
          </a:p>
          <a:p>
            <a:pPr marL="285750" indent="-285750">
              <a:lnSpc>
                <a:spcPct val="150000"/>
              </a:lnSpc>
              <a:buFont typeface="Wingdings" panose="05000000000000000000" pitchFamily="2" charset="2"/>
              <a:buChar char="Ø"/>
            </a:pPr>
            <a:r>
              <a:rPr lang="en-SG" sz="2000" dirty="0"/>
              <a:t>Bootstrap – For Styling</a:t>
            </a:r>
          </a:p>
          <a:p>
            <a:pPr marL="285750" indent="-285750">
              <a:lnSpc>
                <a:spcPct val="150000"/>
              </a:lnSpc>
              <a:buFont typeface="Wingdings" panose="05000000000000000000" pitchFamily="2" charset="2"/>
              <a:buChar char="Ø"/>
            </a:pPr>
            <a:r>
              <a:rPr lang="en-SG" sz="2000" dirty="0"/>
              <a:t>Php -  For Programming.</a:t>
            </a:r>
          </a:p>
          <a:p>
            <a:pPr marL="285750" indent="-285750">
              <a:lnSpc>
                <a:spcPct val="150000"/>
              </a:lnSpc>
              <a:buFont typeface="Wingdings" panose="05000000000000000000" pitchFamily="2" charset="2"/>
              <a:buChar char="Ø"/>
            </a:pPr>
            <a:r>
              <a:rPr lang="en-SG" sz="2000" dirty="0"/>
              <a:t>MySQL – For Database.</a:t>
            </a:r>
          </a:p>
          <a:p>
            <a:pPr marL="285750" indent="-285750">
              <a:lnSpc>
                <a:spcPct val="150000"/>
              </a:lnSpc>
              <a:buFont typeface="Wingdings" panose="05000000000000000000" pitchFamily="2" charset="2"/>
              <a:buChar char="Ø"/>
            </a:pPr>
            <a:r>
              <a:rPr lang="en-SG" sz="2000" dirty="0"/>
              <a:t>JavaScript – For  User interactivity</a:t>
            </a:r>
            <a:endParaRPr lang="en-US" sz="2000" dirty="0"/>
          </a:p>
        </p:txBody>
      </p:sp>
      <p:sp>
        <p:nvSpPr>
          <p:cNvPr id="6" name="Date Placeholder 5">
            <a:extLst>
              <a:ext uri="{FF2B5EF4-FFF2-40B4-BE49-F238E27FC236}">
                <a16:creationId xmlns:a16="http://schemas.microsoft.com/office/drawing/2014/main" id="{A7DE4C7F-6EA9-4F10-B79D-7ABC78FDB6E9}"/>
              </a:ext>
            </a:extLst>
          </p:cNvPr>
          <p:cNvSpPr>
            <a:spLocks noGrp="1"/>
          </p:cNvSpPr>
          <p:nvPr>
            <p:ph type="dt" sz="half" idx="10"/>
          </p:nvPr>
        </p:nvSpPr>
        <p:spPr/>
        <p:txBody>
          <a:bodyPr/>
          <a:lstStyle/>
          <a:p>
            <a:fld id="{39165DCE-4EDA-4F95-AC3B-EE390E241DA5}" type="datetime1">
              <a:rPr lang="en-US" smtClean="0"/>
              <a:t>9/28/2021</a:t>
            </a:fld>
            <a:endParaRPr lang="en-US"/>
          </a:p>
        </p:txBody>
      </p:sp>
      <p:sp>
        <p:nvSpPr>
          <p:cNvPr id="7" name="Slide Number Placeholder 6">
            <a:extLst>
              <a:ext uri="{FF2B5EF4-FFF2-40B4-BE49-F238E27FC236}">
                <a16:creationId xmlns:a16="http://schemas.microsoft.com/office/drawing/2014/main" id="{5C1F6149-F36A-4C12-8BC3-E20267058F45}"/>
              </a:ext>
            </a:extLst>
          </p:cNvPr>
          <p:cNvSpPr>
            <a:spLocks noGrp="1"/>
          </p:cNvSpPr>
          <p:nvPr>
            <p:ph type="sldNum" sz="quarter" idx="12"/>
          </p:nvPr>
        </p:nvSpPr>
        <p:spPr/>
        <p:txBody>
          <a:bodyPr/>
          <a:lstStyle/>
          <a:p>
            <a:fld id="{5CD096D5-D92C-46C5-ABAE-B494110E28E1}" type="slidenum">
              <a:rPr lang="en-US" smtClean="0"/>
              <a:t>6</a:t>
            </a:fld>
            <a:endParaRPr lang="en-US"/>
          </a:p>
        </p:txBody>
      </p:sp>
      <p:pic>
        <p:nvPicPr>
          <p:cNvPr id="3" name="Picture 2">
            <a:extLst>
              <a:ext uri="{FF2B5EF4-FFF2-40B4-BE49-F238E27FC236}">
                <a16:creationId xmlns:a16="http://schemas.microsoft.com/office/drawing/2014/main" id="{81A3B77D-07E6-44CE-BDF9-B76DBCDFA8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36888" y="2267134"/>
            <a:ext cx="2907437" cy="2180578"/>
          </a:xfrm>
          <a:prstGeom prst="rect">
            <a:avLst/>
          </a:prstGeom>
        </p:spPr>
      </p:pic>
    </p:spTree>
    <p:extLst>
      <p:ext uri="{BB962C8B-B14F-4D97-AF65-F5344CB8AC3E}">
        <p14:creationId xmlns:p14="http://schemas.microsoft.com/office/powerpoint/2010/main" val="1558796893"/>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5FD41A3-0364-43CC-9182-1572C17626C5}"/>
              </a:ext>
            </a:extLst>
          </p:cNvPr>
          <p:cNvSpPr>
            <a:spLocks noGrp="1"/>
          </p:cNvSpPr>
          <p:nvPr>
            <p:ph type="dt" sz="half" idx="10"/>
          </p:nvPr>
        </p:nvSpPr>
        <p:spPr/>
        <p:txBody>
          <a:bodyPr/>
          <a:lstStyle/>
          <a:p>
            <a:fld id="{177B38EC-DB7F-4741-820A-97864088940D}" type="datetime1">
              <a:rPr lang="en-US" smtClean="0"/>
              <a:t>9/28/2021</a:t>
            </a:fld>
            <a:endParaRPr lang="en-US"/>
          </a:p>
        </p:txBody>
      </p:sp>
      <p:sp>
        <p:nvSpPr>
          <p:cNvPr id="5" name="Slide Number Placeholder 4">
            <a:extLst>
              <a:ext uri="{FF2B5EF4-FFF2-40B4-BE49-F238E27FC236}">
                <a16:creationId xmlns:a16="http://schemas.microsoft.com/office/drawing/2014/main" id="{5C36F2E5-C50B-43CF-8ABE-87AEF7DDA955}"/>
              </a:ext>
            </a:extLst>
          </p:cNvPr>
          <p:cNvSpPr>
            <a:spLocks noGrp="1"/>
          </p:cNvSpPr>
          <p:nvPr>
            <p:ph type="sldNum" sz="quarter" idx="12"/>
          </p:nvPr>
        </p:nvSpPr>
        <p:spPr/>
        <p:txBody>
          <a:bodyPr/>
          <a:lstStyle/>
          <a:p>
            <a:fld id="{5CD096D5-D92C-46C5-ABAE-B494110E28E1}" type="slidenum">
              <a:rPr lang="en-US" smtClean="0"/>
              <a:t>7</a:t>
            </a:fld>
            <a:endParaRPr lang="en-US"/>
          </a:p>
        </p:txBody>
      </p:sp>
      <p:sp>
        <p:nvSpPr>
          <p:cNvPr id="6" name="Rectangle 5">
            <a:extLst>
              <a:ext uri="{FF2B5EF4-FFF2-40B4-BE49-F238E27FC236}">
                <a16:creationId xmlns:a16="http://schemas.microsoft.com/office/drawing/2014/main" id="{278B57D8-5368-4B73-AB1C-6A5E92208241}"/>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ER Diagram</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pic>
        <p:nvPicPr>
          <p:cNvPr id="3" name="Picture 2">
            <a:extLst>
              <a:ext uri="{FF2B5EF4-FFF2-40B4-BE49-F238E27FC236}">
                <a16:creationId xmlns:a16="http://schemas.microsoft.com/office/drawing/2014/main" id="{37942D42-CED2-49AA-9647-BC1B226E0B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0619" y="976544"/>
            <a:ext cx="8582855" cy="5255580"/>
          </a:xfrm>
          <a:prstGeom prst="rect">
            <a:avLst/>
          </a:prstGeom>
        </p:spPr>
      </p:pic>
    </p:spTree>
    <p:extLst>
      <p:ext uri="{BB962C8B-B14F-4D97-AF65-F5344CB8AC3E}">
        <p14:creationId xmlns:p14="http://schemas.microsoft.com/office/powerpoint/2010/main" val="3905316853"/>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69839C0-ACE6-4A24-83A3-C5B51CD3AD82}"/>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System Feature</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sp>
        <p:nvSpPr>
          <p:cNvPr id="5" name="Date Placeholder 4">
            <a:extLst>
              <a:ext uri="{FF2B5EF4-FFF2-40B4-BE49-F238E27FC236}">
                <a16:creationId xmlns:a16="http://schemas.microsoft.com/office/drawing/2014/main" id="{8F92D381-916D-4235-BBD3-2250ABDC8CC3}"/>
              </a:ext>
            </a:extLst>
          </p:cNvPr>
          <p:cNvSpPr>
            <a:spLocks noGrp="1"/>
          </p:cNvSpPr>
          <p:nvPr>
            <p:ph type="dt" sz="half" idx="10"/>
          </p:nvPr>
        </p:nvSpPr>
        <p:spPr/>
        <p:txBody>
          <a:bodyPr/>
          <a:lstStyle/>
          <a:p>
            <a:fld id="{CA2F7DAD-EE61-4693-86C4-B9931E1181B2}" type="datetime1">
              <a:rPr lang="en-US" smtClean="0"/>
              <a:t>9/28/2021</a:t>
            </a:fld>
            <a:endParaRPr lang="en-US"/>
          </a:p>
        </p:txBody>
      </p:sp>
      <p:sp>
        <p:nvSpPr>
          <p:cNvPr id="6" name="Slide Number Placeholder 5">
            <a:extLst>
              <a:ext uri="{FF2B5EF4-FFF2-40B4-BE49-F238E27FC236}">
                <a16:creationId xmlns:a16="http://schemas.microsoft.com/office/drawing/2014/main" id="{78F299A3-1872-4234-8489-D174B0E9CAC0}"/>
              </a:ext>
            </a:extLst>
          </p:cNvPr>
          <p:cNvSpPr>
            <a:spLocks noGrp="1"/>
          </p:cNvSpPr>
          <p:nvPr>
            <p:ph type="sldNum" sz="quarter" idx="12"/>
          </p:nvPr>
        </p:nvSpPr>
        <p:spPr/>
        <p:txBody>
          <a:bodyPr/>
          <a:lstStyle/>
          <a:p>
            <a:fld id="{5CD096D5-D92C-46C5-ABAE-B494110E28E1}" type="slidenum">
              <a:rPr lang="en-US" smtClean="0"/>
              <a:t>8</a:t>
            </a:fld>
            <a:endParaRPr lang="en-US"/>
          </a:p>
        </p:txBody>
      </p:sp>
      <p:pic>
        <p:nvPicPr>
          <p:cNvPr id="7" name="Picture 6">
            <a:extLst>
              <a:ext uri="{FF2B5EF4-FFF2-40B4-BE49-F238E27FC236}">
                <a16:creationId xmlns:a16="http://schemas.microsoft.com/office/drawing/2014/main" id="{46FA39D9-D4EB-490D-ABF9-FBDF321F89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156" y="1096139"/>
            <a:ext cx="10440140" cy="4877146"/>
          </a:xfrm>
          <a:prstGeom prst="rect">
            <a:avLst/>
          </a:prstGeom>
        </p:spPr>
      </p:pic>
    </p:spTree>
    <p:extLst>
      <p:ext uri="{BB962C8B-B14F-4D97-AF65-F5344CB8AC3E}">
        <p14:creationId xmlns:p14="http://schemas.microsoft.com/office/powerpoint/2010/main" val="3325421289"/>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35FC255-55CD-451A-BF82-F4B3E2DEECD4}"/>
              </a:ext>
            </a:extLst>
          </p:cNvPr>
          <p:cNvSpPr>
            <a:spLocks noGrp="1"/>
          </p:cNvSpPr>
          <p:nvPr>
            <p:ph type="dt" sz="half" idx="10"/>
          </p:nvPr>
        </p:nvSpPr>
        <p:spPr/>
        <p:txBody>
          <a:bodyPr/>
          <a:lstStyle/>
          <a:p>
            <a:fld id="{177B38EC-DB7F-4741-820A-97864088940D}" type="datetime1">
              <a:rPr lang="en-US" smtClean="0"/>
              <a:t>9/28/2021</a:t>
            </a:fld>
            <a:endParaRPr lang="en-US"/>
          </a:p>
        </p:txBody>
      </p:sp>
      <p:sp>
        <p:nvSpPr>
          <p:cNvPr id="5" name="Slide Number Placeholder 4">
            <a:extLst>
              <a:ext uri="{FF2B5EF4-FFF2-40B4-BE49-F238E27FC236}">
                <a16:creationId xmlns:a16="http://schemas.microsoft.com/office/drawing/2014/main" id="{5E7E9F34-2C21-410E-81B8-0104592CB05D}"/>
              </a:ext>
            </a:extLst>
          </p:cNvPr>
          <p:cNvSpPr>
            <a:spLocks noGrp="1"/>
          </p:cNvSpPr>
          <p:nvPr>
            <p:ph type="sldNum" sz="quarter" idx="12"/>
          </p:nvPr>
        </p:nvSpPr>
        <p:spPr/>
        <p:txBody>
          <a:bodyPr/>
          <a:lstStyle/>
          <a:p>
            <a:fld id="{5CD096D5-D92C-46C5-ABAE-B494110E28E1}" type="slidenum">
              <a:rPr lang="en-US" smtClean="0"/>
              <a:t>9</a:t>
            </a:fld>
            <a:endParaRPr lang="en-US"/>
          </a:p>
        </p:txBody>
      </p:sp>
      <p:sp>
        <p:nvSpPr>
          <p:cNvPr id="6" name="Rectangle 5">
            <a:extLst>
              <a:ext uri="{FF2B5EF4-FFF2-40B4-BE49-F238E27FC236}">
                <a16:creationId xmlns:a16="http://schemas.microsoft.com/office/drawing/2014/main" id="{152D625F-7241-4439-BF95-2605D087AAFA}"/>
              </a:ext>
            </a:extLst>
          </p:cNvPr>
          <p:cNvSpPr/>
          <p:nvPr/>
        </p:nvSpPr>
        <p:spPr>
          <a:xfrm>
            <a:off x="1549400" y="152400"/>
            <a:ext cx="92710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2800" b="1" dirty="0">
                <a:latin typeface="Fira Code" panose="020B0809050000020004" pitchFamily="49" charset="0"/>
                <a:ea typeface="Fira Code" panose="020B0809050000020004" pitchFamily="49" charset="0"/>
                <a:cs typeface="Fira Code" panose="020B0809050000020004" pitchFamily="49" charset="0"/>
              </a:rPr>
              <a:t>System Feature</a:t>
            </a:r>
            <a:endParaRPr lang="en-US" sz="2800" b="1" dirty="0">
              <a:latin typeface="Fira Code" panose="020B0809050000020004" pitchFamily="49" charset="0"/>
              <a:ea typeface="Fira Code" panose="020B0809050000020004" pitchFamily="49" charset="0"/>
              <a:cs typeface="Fira Code" panose="020B0809050000020004" pitchFamily="49" charset="0"/>
            </a:endParaRPr>
          </a:p>
        </p:txBody>
      </p:sp>
      <p:pic>
        <p:nvPicPr>
          <p:cNvPr id="3" name="Picture 2">
            <a:extLst>
              <a:ext uri="{FF2B5EF4-FFF2-40B4-BE49-F238E27FC236}">
                <a16:creationId xmlns:a16="http://schemas.microsoft.com/office/drawing/2014/main" id="{60E09818-8C60-4812-8C2F-7100F606A7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275" y="878276"/>
            <a:ext cx="10481392" cy="4980985"/>
          </a:xfrm>
          <a:prstGeom prst="rect">
            <a:avLst/>
          </a:prstGeom>
        </p:spPr>
      </p:pic>
    </p:spTree>
    <p:extLst>
      <p:ext uri="{BB962C8B-B14F-4D97-AF65-F5344CB8AC3E}">
        <p14:creationId xmlns:p14="http://schemas.microsoft.com/office/powerpoint/2010/main" val="3461461502"/>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627</TotalTime>
  <Words>374</Words>
  <Application>Microsoft Office PowerPoint</Application>
  <PresentationFormat>Widescreen</PresentationFormat>
  <Paragraphs>98</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Courier New</vt:lpstr>
      <vt:lpstr>Fira Code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Mynuddin</dc:creator>
  <cp:lastModifiedBy>MD Mynuddin</cp:lastModifiedBy>
  <cp:revision>70</cp:revision>
  <dcterms:created xsi:type="dcterms:W3CDTF">2021-09-27T01:29:42Z</dcterms:created>
  <dcterms:modified xsi:type="dcterms:W3CDTF">2021-09-28T04:33:56Z</dcterms:modified>
</cp:coreProperties>
</file>

<file path=docProps/thumbnail.jpeg>
</file>